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514" r:id="rId4"/>
    <p:sldId id="263" r:id="rId5"/>
    <p:sldId id="518" r:id="rId6"/>
    <p:sldId id="261" r:id="rId7"/>
    <p:sldId id="515" r:id="rId8"/>
    <p:sldId id="516" r:id="rId9"/>
    <p:sldId id="517" r:id="rId10"/>
    <p:sldId id="272" r:id="rId11"/>
    <p:sldId id="519" r:id="rId12"/>
    <p:sldId id="520" r:id="rId13"/>
    <p:sldId id="274" r:id="rId14"/>
    <p:sldId id="278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C8819D-C69A-4548-96D7-3E72574CAFD4}" v="106" dt="2023-12-12T11:25:03.383"/>
    <p1510:client id="{DDB1920B-F6D7-CB45-8184-100AFEDD5075}" v="47" dt="2023-12-11T19:24:58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9"/>
    <p:restoredTop sz="97872"/>
  </p:normalViewPr>
  <p:slideViewPr>
    <p:cSldViewPr snapToGrid="0">
      <p:cViewPr varScale="1">
        <p:scale>
          <a:sx n="227" d="100"/>
          <a:sy n="227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Taddei" userId="4577136c-e1a1-4a65-b8e0-b81d9c2a9ed9" providerId="ADAL" clId="{DDB1920B-F6D7-CB45-8184-100AFEDD5075}"/>
    <pc:docChg chg="custSel addSld delSld modSld">
      <pc:chgData name="Andrea Taddei" userId="4577136c-e1a1-4a65-b8e0-b81d9c2a9ed9" providerId="ADAL" clId="{DDB1920B-F6D7-CB45-8184-100AFEDD5075}" dt="2023-12-11T19:28:21.694" v="96" actId="1076"/>
      <pc:docMkLst>
        <pc:docMk/>
      </pc:docMkLst>
      <pc:sldChg chg="modSp mod">
        <pc:chgData name="Andrea Taddei" userId="4577136c-e1a1-4a65-b8e0-b81d9c2a9ed9" providerId="ADAL" clId="{DDB1920B-F6D7-CB45-8184-100AFEDD5075}" dt="2023-12-11T19:10:14.722" v="9" actId="1076"/>
        <pc:sldMkLst>
          <pc:docMk/>
          <pc:sldMk cId="66560535" sldId="256"/>
        </pc:sldMkLst>
        <pc:spChg chg="mod">
          <ac:chgData name="Andrea Taddei" userId="4577136c-e1a1-4a65-b8e0-b81d9c2a9ed9" providerId="ADAL" clId="{DDB1920B-F6D7-CB45-8184-100AFEDD5075}" dt="2023-12-11T19:10:03.446" v="8" actId="20577"/>
          <ac:spMkLst>
            <pc:docMk/>
            <pc:sldMk cId="66560535" sldId="256"/>
            <ac:spMk id="2" creationId="{72E84359-F8D2-4719-65B0-490F68B9C9DA}"/>
          </ac:spMkLst>
        </pc:spChg>
        <pc:spChg chg="mod">
          <ac:chgData name="Andrea Taddei" userId="4577136c-e1a1-4a65-b8e0-b81d9c2a9ed9" providerId="ADAL" clId="{DDB1920B-F6D7-CB45-8184-100AFEDD5075}" dt="2023-12-11T19:10:14.722" v="9" actId="1076"/>
          <ac:spMkLst>
            <pc:docMk/>
            <pc:sldMk cId="66560535" sldId="256"/>
            <ac:spMk id="3" creationId="{827799D6-5FFD-EFD0-7D11-C0FBA4F83FF5}"/>
          </ac:spMkLst>
        </pc:spChg>
      </pc:sldChg>
      <pc:sldChg chg="addSp delSp modSp add mod">
        <pc:chgData name="Andrea Taddei" userId="4577136c-e1a1-4a65-b8e0-b81d9c2a9ed9" providerId="ADAL" clId="{DDB1920B-F6D7-CB45-8184-100AFEDD5075}" dt="2023-12-11T19:17:27.771" v="43" actId="20577"/>
        <pc:sldMkLst>
          <pc:docMk/>
          <pc:sldMk cId="1810677117" sldId="261"/>
        </pc:sldMkLst>
        <pc:spChg chg="mod">
          <ac:chgData name="Andrea Taddei" userId="4577136c-e1a1-4a65-b8e0-b81d9c2a9ed9" providerId="ADAL" clId="{DDB1920B-F6D7-CB45-8184-100AFEDD5075}" dt="2023-12-11T19:16:30.186" v="21" actId="1076"/>
          <ac:spMkLst>
            <pc:docMk/>
            <pc:sldMk cId="1810677117" sldId="261"/>
            <ac:spMk id="37" creationId="{DAC0A4C1-2A3A-BC13-9C33-1C1C4DA36E1D}"/>
          </ac:spMkLst>
        </pc:spChg>
        <pc:spChg chg="mod">
          <ac:chgData name="Andrea Taddei" userId="4577136c-e1a1-4a65-b8e0-b81d9c2a9ed9" providerId="ADAL" clId="{DDB1920B-F6D7-CB45-8184-100AFEDD5075}" dt="2023-12-11T19:17:27.771" v="43" actId="20577"/>
          <ac:spMkLst>
            <pc:docMk/>
            <pc:sldMk cId="1810677117" sldId="261"/>
            <ac:spMk id="38" creationId="{C4254FA0-9A5D-3CBC-6F5E-0507CDB544F5}"/>
          </ac:spMkLst>
        </pc:spChg>
        <pc:spChg chg="mod">
          <ac:chgData name="Andrea Taddei" userId="4577136c-e1a1-4a65-b8e0-b81d9c2a9ed9" providerId="ADAL" clId="{DDB1920B-F6D7-CB45-8184-100AFEDD5075}" dt="2023-12-11T19:16:40.402" v="24" actId="1076"/>
          <ac:spMkLst>
            <pc:docMk/>
            <pc:sldMk cId="1810677117" sldId="261"/>
            <ac:spMk id="39" creationId="{E23E0802-4A9D-9DFD-177A-E0F4913C72CB}"/>
          </ac:spMkLst>
        </pc:spChg>
        <pc:picChg chg="add mod">
          <ac:chgData name="Andrea Taddei" userId="4577136c-e1a1-4a65-b8e0-b81d9c2a9ed9" providerId="ADAL" clId="{DDB1920B-F6D7-CB45-8184-100AFEDD5075}" dt="2023-12-11T19:17:20.420" v="32" actId="14100"/>
          <ac:picMkLst>
            <pc:docMk/>
            <pc:sldMk cId="1810677117" sldId="261"/>
            <ac:picMk id="3" creationId="{7CF328CA-DF82-CBAF-7C08-706433747DDC}"/>
          </ac:picMkLst>
        </pc:picChg>
        <pc:picChg chg="mod">
          <ac:chgData name="Andrea Taddei" userId="4577136c-e1a1-4a65-b8e0-b81d9c2a9ed9" providerId="ADAL" clId="{DDB1920B-F6D7-CB45-8184-100AFEDD5075}" dt="2023-12-11T19:16:22.220" v="19" actId="14100"/>
          <ac:picMkLst>
            <pc:docMk/>
            <pc:sldMk cId="1810677117" sldId="261"/>
            <ac:picMk id="7" creationId="{1A82CB4F-6598-B4C3-B0DD-59621EE0E062}"/>
          </ac:picMkLst>
        </pc:picChg>
        <pc:picChg chg="mod">
          <ac:chgData name="Andrea Taddei" userId="4577136c-e1a1-4a65-b8e0-b81d9c2a9ed9" providerId="ADAL" clId="{DDB1920B-F6D7-CB45-8184-100AFEDD5075}" dt="2023-12-11T19:16:26.584" v="20" actId="1076"/>
          <ac:picMkLst>
            <pc:docMk/>
            <pc:sldMk cId="1810677117" sldId="261"/>
            <ac:picMk id="15" creationId="{A845C6EA-DAB5-C1AD-77BF-B3E5AD3E0063}"/>
          </ac:picMkLst>
        </pc:picChg>
        <pc:picChg chg="del mod">
          <ac:chgData name="Andrea Taddei" userId="4577136c-e1a1-4a65-b8e0-b81d9c2a9ed9" providerId="ADAL" clId="{DDB1920B-F6D7-CB45-8184-100AFEDD5075}" dt="2023-12-11T19:17:10.559" v="28" actId="478"/>
          <ac:picMkLst>
            <pc:docMk/>
            <pc:sldMk cId="1810677117" sldId="261"/>
            <ac:picMk id="24" creationId="{08C26680-153A-87B5-8353-89EBAD0CBD1E}"/>
          </ac:picMkLst>
        </pc:picChg>
        <pc:picChg chg="mod">
          <ac:chgData name="Andrea Taddei" userId="4577136c-e1a1-4a65-b8e0-b81d9c2a9ed9" providerId="ADAL" clId="{DDB1920B-F6D7-CB45-8184-100AFEDD5075}" dt="2023-12-11T19:16:37.253" v="23" actId="14100"/>
          <ac:picMkLst>
            <pc:docMk/>
            <pc:sldMk cId="1810677117" sldId="261"/>
            <ac:picMk id="31" creationId="{8F5CD128-EA18-EA22-6094-5AF9470A59CE}"/>
          </ac:picMkLst>
        </pc:picChg>
      </pc:sldChg>
      <pc:sldChg chg="add del setBg">
        <pc:chgData name="Andrea Taddei" userId="4577136c-e1a1-4a65-b8e0-b81d9c2a9ed9" providerId="ADAL" clId="{DDB1920B-F6D7-CB45-8184-100AFEDD5075}" dt="2023-12-11T19:12:39.473" v="15"/>
        <pc:sldMkLst>
          <pc:docMk/>
          <pc:sldMk cId="1700591780" sldId="263"/>
        </pc:sldMkLst>
      </pc:sldChg>
      <pc:sldChg chg="addSp delSp modSp">
        <pc:chgData name="Andrea Taddei" userId="4577136c-e1a1-4a65-b8e0-b81d9c2a9ed9" providerId="ADAL" clId="{DDB1920B-F6D7-CB45-8184-100AFEDD5075}" dt="2023-12-11T19:11:42.340" v="13"/>
        <pc:sldMkLst>
          <pc:docMk/>
          <pc:sldMk cId="626125789" sldId="514"/>
        </pc:sldMkLst>
        <pc:picChg chg="add del mod">
          <ac:chgData name="Andrea Taddei" userId="4577136c-e1a1-4a65-b8e0-b81d9c2a9ed9" providerId="ADAL" clId="{DDB1920B-F6D7-CB45-8184-100AFEDD5075}" dt="2023-12-11T19:11:42.340" v="13"/>
          <ac:picMkLst>
            <pc:docMk/>
            <pc:sldMk cId="626125789" sldId="514"/>
            <ac:picMk id="2" creationId="{994AEE56-F364-9E4D-D55B-D68CAFE795A5}"/>
          </ac:picMkLst>
        </pc:picChg>
      </pc:sldChg>
      <pc:sldChg chg="addSp delSp modSp new mod">
        <pc:chgData name="Andrea Taddei" userId="4577136c-e1a1-4a65-b8e0-b81d9c2a9ed9" providerId="ADAL" clId="{DDB1920B-F6D7-CB45-8184-100AFEDD5075}" dt="2023-12-11T19:28:21.694" v="96" actId="1076"/>
        <pc:sldMkLst>
          <pc:docMk/>
          <pc:sldMk cId="607251477" sldId="515"/>
        </pc:sldMkLst>
        <pc:spChg chg="del">
          <ac:chgData name="Andrea Taddei" userId="4577136c-e1a1-4a65-b8e0-b81d9c2a9ed9" providerId="ADAL" clId="{DDB1920B-F6D7-CB45-8184-100AFEDD5075}" dt="2023-12-11T19:17:45.821" v="44" actId="478"/>
          <ac:spMkLst>
            <pc:docMk/>
            <pc:sldMk cId="607251477" sldId="515"/>
            <ac:spMk id="2" creationId="{36FEBB6B-5B6E-5D7E-E58B-46F8F5843F10}"/>
          </ac:spMkLst>
        </pc:spChg>
        <pc:spChg chg="del">
          <ac:chgData name="Andrea Taddei" userId="4577136c-e1a1-4a65-b8e0-b81d9c2a9ed9" providerId="ADAL" clId="{DDB1920B-F6D7-CB45-8184-100AFEDD5075}" dt="2023-12-11T19:17:47.919" v="45" actId="478"/>
          <ac:spMkLst>
            <pc:docMk/>
            <pc:sldMk cId="607251477" sldId="515"/>
            <ac:spMk id="3" creationId="{C3AC350E-7B5F-F42B-87FF-8FFFD2EDC9E1}"/>
          </ac:spMkLst>
        </pc:spChg>
        <pc:spChg chg="add del mod">
          <ac:chgData name="Andrea Taddei" userId="4577136c-e1a1-4a65-b8e0-b81d9c2a9ed9" providerId="ADAL" clId="{DDB1920B-F6D7-CB45-8184-100AFEDD5075}" dt="2023-12-11T19:21:12.983" v="48"/>
          <ac:spMkLst>
            <pc:docMk/>
            <pc:sldMk cId="607251477" sldId="515"/>
            <ac:spMk id="4" creationId="{F28DC1EE-831A-154A-9A5F-5D6EC5BB7BCA}"/>
          </ac:spMkLst>
        </pc:spChg>
        <pc:spChg chg="add mod">
          <ac:chgData name="Andrea Taddei" userId="4577136c-e1a1-4a65-b8e0-b81d9c2a9ed9" providerId="ADAL" clId="{DDB1920B-F6D7-CB45-8184-100AFEDD5075}" dt="2023-12-11T19:28:21.694" v="96" actId="1076"/>
          <ac:spMkLst>
            <pc:docMk/>
            <pc:sldMk cId="607251477" sldId="515"/>
            <ac:spMk id="6" creationId="{5337DA56-2780-32E7-FCC4-B4AA3F751D2A}"/>
          </ac:spMkLst>
        </pc:spChg>
        <pc:spChg chg="add mod">
          <ac:chgData name="Andrea Taddei" userId="4577136c-e1a1-4a65-b8e0-b81d9c2a9ed9" providerId="ADAL" clId="{DDB1920B-F6D7-CB45-8184-100AFEDD5075}" dt="2023-12-11T19:27:59.872" v="94" actId="1076"/>
          <ac:spMkLst>
            <pc:docMk/>
            <pc:sldMk cId="607251477" sldId="515"/>
            <ac:spMk id="7" creationId="{0E737A29-1FE8-9781-EA6B-5C585D3872E9}"/>
          </ac:spMkLst>
        </pc:spChg>
      </pc:sldChg>
    </pc:docChg>
  </pc:docChgLst>
  <pc:docChgLst>
    <pc:chgData name="Andrea Taddei" userId="4577136c-e1a1-4a65-b8e0-b81d9c2a9ed9" providerId="ADAL" clId="{5EC8819D-C69A-4548-96D7-3E72574CAFD4}"/>
    <pc:docChg chg="undo custSel addSld delSld modSld sldOrd delMainMaster addSection delSection">
      <pc:chgData name="Andrea Taddei" userId="4577136c-e1a1-4a65-b8e0-b81d9c2a9ed9" providerId="ADAL" clId="{5EC8819D-C69A-4548-96D7-3E72574CAFD4}" dt="2023-12-12T11:26:03.292" v="416" actId="14100"/>
      <pc:docMkLst>
        <pc:docMk/>
      </pc:docMkLst>
      <pc:sldChg chg="addSp delSp modSp mod">
        <pc:chgData name="Andrea Taddei" userId="4577136c-e1a1-4a65-b8e0-b81d9c2a9ed9" providerId="ADAL" clId="{5EC8819D-C69A-4548-96D7-3E72574CAFD4}" dt="2023-12-12T11:26:03.292" v="416" actId="14100"/>
        <pc:sldMkLst>
          <pc:docMk/>
          <pc:sldMk cId="66560535" sldId="256"/>
        </pc:sldMkLst>
        <pc:spChg chg="mod">
          <ac:chgData name="Andrea Taddei" userId="4577136c-e1a1-4a65-b8e0-b81d9c2a9ed9" providerId="ADAL" clId="{5EC8819D-C69A-4548-96D7-3E72574CAFD4}" dt="2023-12-12T11:25:53.821" v="414" actId="114"/>
          <ac:spMkLst>
            <pc:docMk/>
            <pc:sldMk cId="66560535" sldId="256"/>
            <ac:spMk id="2" creationId="{72E84359-F8D2-4719-65B0-490F68B9C9DA}"/>
          </ac:spMkLst>
        </pc:spChg>
        <pc:spChg chg="del mod">
          <ac:chgData name="Andrea Taddei" userId="4577136c-e1a1-4a65-b8e0-b81d9c2a9ed9" providerId="ADAL" clId="{5EC8819D-C69A-4548-96D7-3E72574CAFD4}" dt="2023-12-12T11:25:32.534" v="409" actId="478"/>
          <ac:spMkLst>
            <pc:docMk/>
            <pc:sldMk cId="66560535" sldId="256"/>
            <ac:spMk id="3" creationId="{827799D6-5FFD-EFD0-7D11-C0FBA4F83FF5}"/>
          </ac:spMkLst>
        </pc:spChg>
        <pc:spChg chg="add mod">
          <ac:chgData name="Andrea Taddei" userId="4577136c-e1a1-4a65-b8e0-b81d9c2a9ed9" providerId="ADAL" clId="{5EC8819D-C69A-4548-96D7-3E72574CAFD4}" dt="2023-12-12T11:24:37.218" v="403" actId="1076"/>
          <ac:spMkLst>
            <pc:docMk/>
            <pc:sldMk cId="66560535" sldId="256"/>
            <ac:spMk id="4" creationId="{F1BC2B41-AEEC-2ACB-F942-408F72AA6CD2}"/>
          </ac:spMkLst>
        </pc:spChg>
        <pc:spChg chg="add del mod">
          <ac:chgData name="Andrea Taddei" userId="4577136c-e1a1-4a65-b8e0-b81d9c2a9ed9" providerId="ADAL" clId="{5EC8819D-C69A-4548-96D7-3E72574CAFD4}" dt="2023-12-12T11:25:45.219" v="412" actId="478"/>
          <ac:spMkLst>
            <pc:docMk/>
            <pc:sldMk cId="66560535" sldId="256"/>
            <ac:spMk id="8" creationId="{70A3DD97-B311-F0BB-8D49-D2A58D7214D2}"/>
          </ac:spMkLst>
        </pc:spChg>
        <pc:picChg chg="add mod">
          <ac:chgData name="Andrea Taddei" userId="4577136c-e1a1-4a65-b8e0-b81d9c2a9ed9" providerId="ADAL" clId="{5EC8819D-C69A-4548-96D7-3E72574CAFD4}" dt="2023-12-12T11:26:03.292" v="416" actId="14100"/>
          <ac:picMkLst>
            <pc:docMk/>
            <pc:sldMk cId="66560535" sldId="256"/>
            <ac:picMk id="6" creationId="{0BA414FD-369F-C8D2-3545-B76644D3655B}"/>
          </ac:picMkLst>
        </pc:picChg>
      </pc:sldChg>
      <pc:sldChg chg="delSp modSp add mod setBg delDesignElem">
        <pc:chgData name="Andrea Taddei" userId="4577136c-e1a1-4a65-b8e0-b81d9c2a9ed9" providerId="ADAL" clId="{5EC8819D-C69A-4548-96D7-3E72574CAFD4}" dt="2023-12-12T10:50:55.290" v="325" actId="122"/>
        <pc:sldMkLst>
          <pc:docMk/>
          <pc:sldMk cId="282727576" sldId="272"/>
        </pc:sldMkLst>
        <pc:spChg chg="mod">
          <ac:chgData name="Andrea Taddei" userId="4577136c-e1a1-4a65-b8e0-b81d9c2a9ed9" providerId="ADAL" clId="{5EC8819D-C69A-4548-96D7-3E72574CAFD4}" dt="2023-12-12T10:50:55.290" v="325" actId="122"/>
          <ac:spMkLst>
            <pc:docMk/>
            <pc:sldMk cId="282727576" sldId="272"/>
            <ac:spMk id="2" creationId="{FBCF7136-0FB4-114B-BC38-8724F47176E6}"/>
          </ac:spMkLst>
        </pc:spChg>
        <pc:spChg chg="del">
          <ac:chgData name="Andrea Taddei" userId="4577136c-e1a1-4a65-b8e0-b81d9c2a9ed9" providerId="ADAL" clId="{5EC8819D-C69A-4548-96D7-3E72574CAFD4}" dt="2023-12-12T10:50:16.719" v="317"/>
          <ac:spMkLst>
            <pc:docMk/>
            <pc:sldMk cId="282727576" sldId="272"/>
            <ac:spMk id="13" creationId="{DC35A348-C5D6-4112-9FDD-93A493B010B5}"/>
          </ac:spMkLst>
        </pc:spChg>
        <pc:grpChg chg="del">
          <ac:chgData name="Andrea Taddei" userId="4577136c-e1a1-4a65-b8e0-b81d9c2a9ed9" providerId="ADAL" clId="{5EC8819D-C69A-4548-96D7-3E72574CAFD4}" dt="2023-12-12T10:50:16.719" v="317"/>
          <ac:grpSpMkLst>
            <pc:docMk/>
            <pc:sldMk cId="282727576" sldId="272"/>
            <ac:grpSpMk id="15" creationId="{AC0B7807-0C83-4963-821A-69B172722E49}"/>
          </ac:grpSpMkLst>
        </pc:grpChg>
      </pc:sldChg>
      <pc:sldChg chg="add del">
        <pc:chgData name="Andrea Taddei" userId="4577136c-e1a1-4a65-b8e0-b81d9c2a9ed9" providerId="ADAL" clId="{5EC8819D-C69A-4548-96D7-3E72574CAFD4}" dt="2023-12-12T10:52:23.312" v="334" actId="2696"/>
        <pc:sldMkLst>
          <pc:docMk/>
          <pc:sldMk cId="3751559484" sldId="273"/>
        </pc:sldMkLst>
      </pc:sldChg>
      <pc:sldChg chg="add ord setBg modAnim">
        <pc:chgData name="Andrea Taddei" userId="4577136c-e1a1-4a65-b8e0-b81d9c2a9ed9" providerId="ADAL" clId="{5EC8819D-C69A-4548-96D7-3E72574CAFD4}" dt="2023-12-12T11:17:57.372" v="363"/>
        <pc:sldMkLst>
          <pc:docMk/>
          <pc:sldMk cId="1625522676" sldId="274"/>
        </pc:sldMkLst>
      </pc:sldChg>
      <pc:sldChg chg="delSp add setBg delDesignElem">
        <pc:chgData name="Andrea Taddei" userId="4577136c-e1a1-4a65-b8e0-b81d9c2a9ed9" providerId="ADAL" clId="{5EC8819D-C69A-4548-96D7-3E72574CAFD4}" dt="2023-12-12T11:03:26.644" v="362"/>
        <pc:sldMkLst>
          <pc:docMk/>
          <pc:sldMk cId="2910858967" sldId="278"/>
        </pc:sldMkLst>
        <pc:spChg chg="del">
          <ac:chgData name="Andrea Taddei" userId="4577136c-e1a1-4a65-b8e0-b81d9c2a9ed9" providerId="ADAL" clId="{5EC8819D-C69A-4548-96D7-3E72574CAFD4}" dt="2023-12-12T11:03:20.091" v="361"/>
          <ac:spMkLst>
            <pc:docMk/>
            <pc:sldMk cId="2910858967" sldId="278"/>
            <ac:spMk id="9" creationId="{135FA909-3F24-448C-A8BC-7CF77F62F84F}"/>
          </ac:spMkLst>
        </pc:spChg>
        <pc:grpChg chg="del">
          <ac:chgData name="Andrea Taddei" userId="4577136c-e1a1-4a65-b8e0-b81d9c2a9ed9" providerId="ADAL" clId="{5EC8819D-C69A-4548-96D7-3E72574CAFD4}" dt="2023-12-12T11:03:20.091" v="361"/>
          <ac:grpSpMkLst>
            <pc:docMk/>
            <pc:sldMk cId="2910858967" sldId="278"/>
            <ac:grpSpMk id="11" creationId="{8B60959F-9B69-4520-A16E-EA6BECC747D6}"/>
          </ac:grpSpMkLst>
        </pc:grpChg>
      </pc:sldChg>
      <pc:sldChg chg="addSp delSp modSp mod setBg modAnim">
        <pc:chgData name="Andrea Taddei" userId="4577136c-e1a1-4a65-b8e0-b81d9c2a9ed9" providerId="ADAL" clId="{5EC8819D-C69A-4548-96D7-3E72574CAFD4}" dt="2023-12-12T10:17:20.933" v="161"/>
        <pc:sldMkLst>
          <pc:docMk/>
          <pc:sldMk cId="607251477" sldId="515"/>
        </pc:sldMkLst>
        <pc:spChg chg="add mod">
          <ac:chgData name="Andrea Taddei" userId="4577136c-e1a1-4a65-b8e0-b81d9c2a9ed9" providerId="ADAL" clId="{5EC8819D-C69A-4548-96D7-3E72574CAFD4}" dt="2023-12-12T10:08:42.402" v="109" actId="20577"/>
          <ac:spMkLst>
            <pc:docMk/>
            <pc:sldMk cId="607251477" sldId="515"/>
            <ac:spMk id="2" creationId="{3AB946C2-17DE-E4DD-AA2E-230F5F2062EC}"/>
          </ac:spMkLst>
        </pc:spChg>
        <pc:spChg chg="mod">
          <ac:chgData name="Andrea Taddei" userId="4577136c-e1a1-4a65-b8e0-b81d9c2a9ed9" providerId="ADAL" clId="{5EC8819D-C69A-4548-96D7-3E72574CAFD4}" dt="2023-12-12T10:08:57.841" v="123" actId="20577"/>
          <ac:spMkLst>
            <pc:docMk/>
            <pc:sldMk cId="607251477" sldId="515"/>
            <ac:spMk id="6" creationId="{5337DA56-2780-32E7-FCC4-B4AA3F751D2A}"/>
          </ac:spMkLst>
        </pc:spChg>
        <pc:spChg chg="del">
          <ac:chgData name="Andrea Taddei" userId="4577136c-e1a1-4a65-b8e0-b81d9c2a9ed9" providerId="ADAL" clId="{5EC8819D-C69A-4548-96D7-3E72574CAFD4}" dt="2023-12-12T09:52:09.912" v="8" actId="21"/>
          <ac:spMkLst>
            <pc:docMk/>
            <pc:sldMk cId="607251477" sldId="515"/>
            <ac:spMk id="7" creationId="{0E737A29-1FE8-9781-EA6B-5C585D3872E9}"/>
          </ac:spMkLst>
        </pc:spChg>
        <pc:picChg chg="add del mod">
          <ac:chgData name="Andrea Taddei" userId="4577136c-e1a1-4a65-b8e0-b81d9c2a9ed9" providerId="ADAL" clId="{5EC8819D-C69A-4548-96D7-3E72574CAFD4}" dt="2023-12-12T09:57:22.884" v="62" actId="21"/>
          <ac:picMkLst>
            <pc:docMk/>
            <pc:sldMk cId="607251477" sldId="515"/>
            <ac:picMk id="4" creationId="{57262F99-B78D-62A1-979A-AFE3C065E34B}"/>
          </ac:picMkLst>
        </pc:picChg>
        <pc:picChg chg="add mod">
          <ac:chgData name="Andrea Taddei" userId="4577136c-e1a1-4a65-b8e0-b81d9c2a9ed9" providerId="ADAL" clId="{5EC8819D-C69A-4548-96D7-3E72574CAFD4}" dt="2023-12-12T10:07:55.959" v="94" actId="1076"/>
          <ac:picMkLst>
            <pc:docMk/>
            <pc:sldMk cId="607251477" sldId="515"/>
            <ac:picMk id="8" creationId="{1B3C75FB-F167-80EE-ACCA-CCDB69D66683}"/>
          </ac:picMkLst>
        </pc:picChg>
        <pc:picChg chg="add mod">
          <ac:chgData name="Andrea Taddei" userId="4577136c-e1a1-4a65-b8e0-b81d9c2a9ed9" providerId="ADAL" clId="{5EC8819D-C69A-4548-96D7-3E72574CAFD4}" dt="2023-12-12T10:05:45.505" v="88" actId="14100"/>
          <ac:picMkLst>
            <pc:docMk/>
            <pc:sldMk cId="607251477" sldId="515"/>
            <ac:picMk id="10" creationId="{3A8438F4-8C75-5877-79EA-233ED8CBA900}"/>
          </ac:picMkLst>
        </pc:picChg>
        <pc:picChg chg="add mod">
          <ac:chgData name="Andrea Taddei" userId="4577136c-e1a1-4a65-b8e0-b81d9c2a9ed9" providerId="ADAL" clId="{5EC8819D-C69A-4548-96D7-3E72574CAFD4}" dt="2023-12-12T10:07:54.659" v="93" actId="1076"/>
          <ac:picMkLst>
            <pc:docMk/>
            <pc:sldMk cId="607251477" sldId="515"/>
            <ac:picMk id="12" creationId="{CD5115B2-E0B8-AA0F-8032-1233E006A15C}"/>
          </ac:picMkLst>
        </pc:picChg>
      </pc:sldChg>
      <pc:sldChg chg="addSp delSp modSp new mod setBg modAnim">
        <pc:chgData name="Andrea Taddei" userId="4577136c-e1a1-4a65-b8e0-b81d9c2a9ed9" providerId="ADAL" clId="{5EC8819D-C69A-4548-96D7-3E72574CAFD4}" dt="2023-12-12T10:19:26.618" v="163"/>
        <pc:sldMkLst>
          <pc:docMk/>
          <pc:sldMk cId="2894865961" sldId="516"/>
        </pc:sldMkLst>
        <pc:spChg chg="del">
          <ac:chgData name="Andrea Taddei" userId="4577136c-e1a1-4a65-b8e0-b81d9c2a9ed9" providerId="ADAL" clId="{5EC8819D-C69A-4548-96D7-3E72574CAFD4}" dt="2023-12-12T09:52:14.794" v="10" actId="478"/>
          <ac:spMkLst>
            <pc:docMk/>
            <pc:sldMk cId="2894865961" sldId="516"/>
            <ac:spMk id="2" creationId="{27741C0B-0AE7-D626-68F8-FA0CFEC51340}"/>
          </ac:spMkLst>
        </pc:spChg>
        <pc:spChg chg="del">
          <ac:chgData name="Andrea Taddei" userId="4577136c-e1a1-4a65-b8e0-b81d9c2a9ed9" providerId="ADAL" clId="{5EC8819D-C69A-4548-96D7-3E72574CAFD4}" dt="2023-12-12T09:52:16.839" v="11" actId="478"/>
          <ac:spMkLst>
            <pc:docMk/>
            <pc:sldMk cId="2894865961" sldId="516"/>
            <ac:spMk id="3" creationId="{F6DC2B9F-947E-7ADB-9956-BECF4AF3F00D}"/>
          </ac:spMkLst>
        </pc:spChg>
        <pc:spChg chg="add mod ord">
          <ac:chgData name="Andrea Taddei" userId="4577136c-e1a1-4a65-b8e0-b81d9c2a9ed9" providerId="ADAL" clId="{5EC8819D-C69A-4548-96D7-3E72574CAFD4}" dt="2023-12-12T10:13:15.037" v="158" actId="14100"/>
          <ac:spMkLst>
            <pc:docMk/>
            <pc:sldMk cId="2894865961" sldId="516"/>
            <ac:spMk id="4" creationId="{F2E403AC-935F-FC9C-26F9-6CFE1BC0D0F5}"/>
          </ac:spMkLst>
        </pc:spChg>
        <pc:spChg chg="add del mod">
          <ac:chgData name="Andrea Taddei" userId="4577136c-e1a1-4a65-b8e0-b81d9c2a9ed9" providerId="ADAL" clId="{5EC8819D-C69A-4548-96D7-3E72574CAFD4}" dt="2023-12-12T10:12:29.427" v="138" actId="478"/>
          <ac:spMkLst>
            <pc:docMk/>
            <pc:sldMk cId="2894865961" sldId="516"/>
            <ac:spMk id="9" creationId="{3EDD6C5A-3E10-9517-7C1E-ECC14CA29E19}"/>
          </ac:spMkLst>
        </pc:spChg>
        <pc:spChg chg="add mod">
          <ac:chgData name="Andrea Taddei" userId="4577136c-e1a1-4a65-b8e0-b81d9c2a9ed9" providerId="ADAL" clId="{5EC8819D-C69A-4548-96D7-3E72574CAFD4}" dt="2023-12-12T10:13:10.293" v="157" actId="255"/>
          <ac:spMkLst>
            <pc:docMk/>
            <pc:sldMk cId="2894865961" sldId="516"/>
            <ac:spMk id="10" creationId="{31960450-C9BC-B0B9-D568-776A9AF8138E}"/>
          </ac:spMkLst>
        </pc:spChg>
        <pc:spChg chg="add del">
          <ac:chgData name="Andrea Taddei" userId="4577136c-e1a1-4a65-b8e0-b81d9c2a9ed9" providerId="ADAL" clId="{5EC8819D-C69A-4548-96D7-3E72574CAFD4}" dt="2023-12-12T09:57:42.753" v="67" actId="26606"/>
          <ac:spMkLst>
            <pc:docMk/>
            <pc:sldMk cId="2894865961" sldId="516"/>
            <ac:spMk id="11" creationId="{04812C46-200A-4DEB-A05E-3ED6C68C2387}"/>
          </ac:spMkLst>
        </pc:spChg>
        <pc:spChg chg="add del">
          <ac:chgData name="Andrea Taddei" userId="4577136c-e1a1-4a65-b8e0-b81d9c2a9ed9" providerId="ADAL" clId="{5EC8819D-C69A-4548-96D7-3E72574CAFD4}" dt="2023-12-12T09:57:42.753" v="67" actId="26606"/>
          <ac:spMkLst>
            <pc:docMk/>
            <pc:sldMk cId="2894865961" sldId="516"/>
            <ac:spMk id="13" creationId="{D1EA859B-E555-4109-94F3-6700E046E008}"/>
          </ac:spMkLst>
        </pc:spChg>
        <pc:spChg chg="add del">
          <ac:chgData name="Andrea Taddei" userId="4577136c-e1a1-4a65-b8e0-b81d9c2a9ed9" providerId="ADAL" clId="{5EC8819D-C69A-4548-96D7-3E72574CAFD4}" dt="2023-12-12T09:57:55.871" v="70" actId="26606"/>
          <ac:spMkLst>
            <pc:docMk/>
            <pc:sldMk cId="2894865961" sldId="516"/>
            <ac:spMk id="15" creationId="{55D4142C-5077-457F-A6AD-3FECFDB39685}"/>
          </ac:spMkLst>
        </pc:spChg>
        <pc:spChg chg="add del">
          <ac:chgData name="Andrea Taddei" userId="4577136c-e1a1-4a65-b8e0-b81d9c2a9ed9" providerId="ADAL" clId="{5EC8819D-C69A-4548-96D7-3E72574CAFD4}" dt="2023-12-12T09:57:55.871" v="70" actId="26606"/>
          <ac:spMkLst>
            <pc:docMk/>
            <pc:sldMk cId="2894865961" sldId="516"/>
            <ac:spMk id="16" creationId="{9AA72BD9-2C5A-4EDC-931F-5AA08EACA0F3}"/>
          </ac:spMkLst>
        </pc:spChg>
        <pc:spChg chg="add del">
          <ac:chgData name="Andrea Taddei" userId="4577136c-e1a1-4a65-b8e0-b81d9c2a9ed9" providerId="ADAL" clId="{5EC8819D-C69A-4548-96D7-3E72574CAFD4}" dt="2023-12-12T09:57:55.871" v="70" actId="26606"/>
          <ac:spMkLst>
            <pc:docMk/>
            <pc:sldMk cId="2894865961" sldId="516"/>
            <ac:spMk id="17" creationId="{7A5F0580-5EE9-419F-96EE-B6529EF6E7D0}"/>
          </ac:spMkLst>
        </pc:spChg>
        <pc:spChg chg="add del">
          <ac:chgData name="Andrea Taddei" userId="4577136c-e1a1-4a65-b8e0-b81d9c2a9ed9" providerId="ADAL" clId="{5EC8819D-C69A-4548-96D7-3E72574CAFD4}" dt="2023-12-12T09:57:55.871" v="70" actId="26606"/>
          <ac:spMkLst>
            <pc:docMk/>
            <pc:sldMk cId="2894865961" sldId="516"/>
            <ac:spMk id="18" creationId="{DD3981AC-7B61-4947-BCF3-F7AA7FA385B9}"/>
          </ac:spMkLst>
        </pc:spChg>
        <pc:picChg chg="add del mod">
          <ac:chgData name="Andrea Taddei" userId="4577136c-e1a1-4a65-b8e0-b81d9c2a9ed9" providerId="ADAL" clId="{5EC8819D-C69A-4548-96D7-3E72574CAFD4}" dt="2023-12-12T09:57:16.848" v="59"/>
          <ac:picMkLst>
            <pc:docMk/>
            <pc:sldMk cId="2894865961" sldId="516"/>
            <ac:picMk id="5" creationId="{F2B2C7AB-937E-F071-D08A-FAEB3836D9C6}"/>
          </ac:picMkLst>
        </pc:picChg>
        <pc:picChg chg="add mod">
          <ac:chgData name="Andrea Taddei" userId="4577136c-e1a1-4a65-b8e0-b81d9c2a9ed9" providerId="ADAL" clId="{5EC8819D-C69A-4548-96D7-3E72574CAFD4}" dt="2023-12-12T09:58:00.033" v="72" actId="1076"/>
          <ac:picMkLst>
            <pc:docMk/>
            <pc:sldMk cId="2894865961" sldId="516"/>
            <ac:picMk id="6" creationId="{9B5BD6FD-FB4E-9910-AD44-C92E64FB9591}"/>
          </ac:picMkLst>
        </pc:picChg>
        <pc:picChg chg="add mod">
          <ac:chgData name="Andrea Taddei" userId="4577136c-e1a1-4a65-b8e0-b81d9c2a9ed9" providerId="ADAL" clId="{5EC8819D-C69A-4548-96D7-3E72574CAFD4}" dt="2023-12-12T10:13:35.269" v="159" actId="14100"/>
          <ac:picMkLst>
            <pc:docMk/>
            <pc:sldMk cId="2894865961" sldId="516"/>
            <ac:picMk id="8" creationId="{10499423-E73B-9C07-008B-06627871E604}"/>
          </ac:picMkLst>
        </pc:picChg>
      </pc:sldChg>
      <pc:sldChg chg="add del setBg">
        <pc:chgData name="Andrea Taddei" userId="4577136c-e1a1-4a65-b8e0-b81d9c2a9ed9" providerId="ADAL" clId="{5EC8819D-C69A-4548-96D7-3E72574CAFD4}" dt="2023-12-12T09:57:13.922" v="57"/>
        <pc:sldMkLst>
          <pc:docMk/>
          <pc:sldMk cId="450559036" sldId="517"/>
        </pc:sldMkLst>
      </pc:sldChg>
      <pc:sldChg chg="addSp delSp modSp new mod setBg">
        <pc:chgData name="Andrea Taddei" userId="4577136c-e1a1-4a65-b8e0-b81d9c2a9ed9" providerId="ADAL" clId="{5EC8819D-C69A-4548-96D7-3E72574CAFD4}" dt="2023-12-12T10:27:50.259" v="182" actId="26606"/>
        <pc:sldMkLst>
          <pc:docMk/>
          <pc:sldMk cId="2199026745" sldId="517"/>
        </pc:sldMkLst>
        <pc:spChg chg="del mod">
          <ac:chgData name="Andrea Taddei" userId="4577136c-e1a1-4a65-b8e0-b81d9c2a9ed9" providerId="ADAL" clId="{5EC8819D-C69A-4548-96D7-3E72574CAFD4}" dt="2023-12-12T10:26:16.819" v="172" actId="478"/>
          <ac:spMkLst>
            <pc:docMk/>
            <pc:sldMk cId="2199026745" sldId="517"/>
            <ac:spMk id="2" creationId="{2AE0996F-6060-F66E-D8BD-230C77BAC5AC}"/>
          </ac:spMkLst>
        </pc:spChg>
        <pc:spChg chg="del">
          <ac:chgData name="Andrea Taddei" userId="4577136c-e1a1-4a65-b8e0-b81d9c2a9ed9" providerId="ADAL" clId="{5EC8819D-C69A-4548-96D7-3E72574CAFD4}" dt="2023-12-12T10:24:25.803" v="165"/>
          <ac:spMkLst>
            <pc:docMk/>
            <pc:sldMk cId="2199026745" sldId="517"/>
            <ac:spMk id="3" creationId="{27F74F55-CC62-A5AC-D8F7-42587953E73D}"/>
          </ac:spMkLst>
        </pc:spChg>
        <pc:spChg chg="add del">
          <ac:chgData name="Andrea Taddei" userId="4577136c-e1a1-4a65-b8e0-b81d9c2a9ed9" providerId="ADAL" clId="{5EC8819D-C69A-4548-96D7-3E72574CAFD4}" dt="2023-12-12T10:26:19.956" v="173" actId="478"/>
          <ac:spMkLst>
            <pc:docMk/>
            <pc:sldMk cId="2199026745" sldId="517"/>
            <ac:spMk id="11" creationId="{AE442065-2774-0930-116B-547250892031}"/>
          </ac:spMkLst>
        </pc:spChg>
        <pc:spChg chg="add del">
          <ac:chgData name="Andrea Taddei" userId="4577136c-e1a1-4a65-b8e0-b81d9c2a9ed9" providerId="ADAL" clId="{5EC8819D-C69A-4548-96D7-3E72574CAFD4}" dt="2023-12-12T10:26:06.368" v="168" actId="26606"/>
          <ac:spMkLst>
            <pc:docMk/>
            <pc:sldMk cId="2199026745" sldId="517"/>
            <ac:spMk id="12" creationId="{022BDE4A-8A20-4A69-9C5A-581C82036A4D}"/>
          </ac:spMkLst>
        </pc:spChg>
        <pc:spChg chg="add del">
          <ac:chgData name="Andrea Taddei" userId="4577136c-e1a1-4a65-b8e0-b81d9c2a9ed9" providerId="ADAL" clId="{5EC8819D-C69A-4548-96D7-3E72574CAFD4}" dt="2023-12-12T10:27:46.236" v="180" actId="26606"/>
          <ac:spMkLst>
            <pc:docMk/>
            <pc:sldMk cId="2199026745" sldId="517"/>
            <ac:spMk id="21" creationId="{56827C3C-D52F-46CE-A441-3CD6A1A6A0A2}"/>
          </ac:spMkLst>
        </pc:spChg>
        <pc:spChg chg="add del">
          <ac:chgData name="Andrea Taddei" userId="4577136c-e1a1-4a65-b8e0-b81d9c2a9ed9" providerId="ADAL" clId="{5EC8819D-C69A-4548-96D7-3E72574CAFD4}" dt="2023-12-12T10:27:46.236" v="180" actId="26606"/>
          <ac:spMkLst>
            <pc:docMk/>
            <pc:sldMk cId="2199026745" sldId="517"/>
            <ac:spMk id="23" creationId="{F52A8B51-0A89-497B-B882-6658E029A3F9}"/>
          </ac:spMkLst>
        </pc:spChg>
        <pc:spChg chg="add del">
          <ac:chgData name="Andrea Taddei" userId="4577136c-e1a1-4a65-b8e0-b81d9c2a9ed9" providerId="ADAL" clId="{5EC8819D-C69A-4548-96D7-3E72574CAFD4}" dt="2023-12-12T10:27:46.236" v="180" actId="26606"/>
          <ac:spMkLst>
            <pc:docMk/>
            <pc:sldMk cId="2199026745" sldId="517"/>
            <ac:spMk id="25" creationId="{EB1CEFBF-6F09-4052-862B-E219DA15757E}"/>
          </ac:spMkLst>
        </pc:spChg>
        <pc:spChg chg="add del">
          <ac:chgData name="Andrea Taddei" userId="4577136c-e1a1-4a65-b8e0-b81d9c2a9ed9" providerId="ADAL" clId="{5EC8819D-C69A-4548-96D7-3E72574CAFD4}" dt="2023-12-12T10:27:46.236" v="180" actId="26606"/>
          <ac:spMkLst>
            <pc:docMk/>
            <pc:sldMk cId="2199026745" sldId="517"/>
            <ac:spMk id="27" creationId="{BCB5D417-2A71-445D-B4C7-9E814D633D33}"/>
          </ac:spMkLst>
        </pc:spChg>
        <pc:spChg chg="add del">
          <ac:chgData name="Andrea Taddei" userId="4577136c-e1a1-4a65-b8e0-b81d9c2a9ed9" providerId="ADAL" clId="{5EC8819D-C69A-4548-96D7-3E72574CAFD4}" dt="2023-12-12T10:27:50.259" v="182" actId="26606"/>
          <ac:spMkLst>
            <pc:docMk/>
            <pc:sldMk cId="2199026745" sldId="517"/>
            <ac:spMk id="29" creationId="{42A4FC2C-047E-45A5-965D-8E1E3BF09BC6}"/>
          </ac:spMkLst>
        </pc:spChg>
        <pc:grpChg chg="add del">
          <ac:chgData name="Andrea Taddei" userId="4577136c-e1a1-4a65-b8e0-b81d9c2a9ed9" providerId="ADAL" clId="{5EC8819D-C69A-4548-96D7-3E72574CAFD4}" dt="2023-12-12T10:27:50.259" v="182" actId="26606"/>
          <ac:grpSpMkLst>
            <pc:docMk/>
            <pc:sldMk cId="2199026745" sldId="517"/>
            <ac:grpSpMk id="14" creationId="{12B241C5-7E45-AD52-638D-31E8FD2BC181}"/>
          </ac:grpSpMkLst>
        </pc:grpChg>
        <pc:picChg chg="add mod ord">
          <ac:chgData name="Andrea Taddei" userId="4577136c-e1a1-4a65-b8e0-b81d9c2a9ed9" providerId="ADAL" clId="{5EC8819D-C69A-4548-96D7-3E72574CAFD4}" dt="2023-12-12T10:27:50.259" v="182" actId="26606"/>
          <ac:picMkLst>
            <pc:docMk/>
            <pc:sldMk cId="2199026745" sldId="517"/>
            <ac:picMk id="5" creationId="{EF423540-620F-EFAB-D81A-060309388B1C}"/>
          </ac:picMkLst>
        </pc:picChg>
        <pc:picChg chg="add mod ord">
          <ac:chgData name="Andrea Taddei" userId="4577136c-e1a1-4a65-b8e0-b81d9c2a9ed9" providerId="ADAL" clId="{5EC8819D-C69A-4548-96D7-3E72574CAFD4}" dt="2023-12-12T10:27:50.259" v="182" actId="26606"/>
          <ac:picMkLst>
            <pc:docMk/>
            <pc:sldMk cId="2199026745" sldId="517"/>
            <ac:picMk id="7" creationId="{0734CD0B-137E-BDCC-2DBE-0E64716C0B39}"/>
          </ac:picMkLst>
        </pc:picChg>
        <pc:picChg chg="add mod">
          <ac:chgData name="Andrea Taddei" userId="4577136c-e1a1-4a65-b8e0-b81d9c2a9ed9" providerId="ADAL" clId="{5EC8819D-C69A-4548-96D7-3E72574CAFD4}" dt="2023-12-12T10:27:50.259" v="182" actId="26606"/>
          <ac:picMkLst>
            <pc:docMk/>
            <pc:sldMk cId="2199026745" sldId="517"/>
            <ac:picMk id="9" creationId="{2B44C201-D276-519F-4812-E61CCA7690BF}"/>
          </ac:picMkLst>
        </pc:picChg>
      </pc:sldChg>
      <pc:sldChg chg="add del setBg">
        <pc:chgData name="Andrea Taddei" userId="4577136c-e1a1-4a65-b8e0-b81d9c2a9ed9" providerId="ADAL" clId="{5EC8819D-C69A-4548-96D7-3E72574CAFD4}" dt="2023-12-12T09:57:04.738" v="55"/>
        <pc:sldMkLst>
          <pc:docMk/>
          <pc:sldMk cId="2741519614" sldId="517"/>
        </pc:sldMkLst>
      </pc:sldChg>
      <pc:sldChg chg="delSp modSp new mod setBg">
        <pc:chgData name="Andrea Taddei" userId="4577136c-e1a1-4a65-b8e0-b81d9c2a9ed9" providerId="ADAL" clId="{5EC8819D-C69A-4548-96D7-3E72574CAFD4}" dt="2023-12-12T10:41:00.016" v="242"/>
        <pc:sldMkLst>
          <pc:docMk/>
          <pc:sldMk cId="3443605716" sldId="518"/>
        </pc:sldMkLst>
        <pc:spChg chg="mod">
          <ac:chgData name="Andrea Taddei" userId="4577136c-e1a1-4a65-b8e0-b81d9c2a9ed9" providerId="ADAL" clId="{5EC8819D-C69A-4548-96D7-3E72574CAFD4}" dt="2023-12-12T10:40:50.405" v="241" actId="207"/>
          <ac:spMkLst>
            <pc:docMk/>
            <pc:sldMk cId="3443605716" sldId="518"/>
            <ac:spMk id="2" creationId="{22EA3E34-F416-DD44-2F52-6561B19ED539}"/>
          </ac:spMkLst>
        </pc:spChg>
        <pc:spChg chg="del">
          <ac:chgData name="Andrea Taddei" userId="4577136c-e1a1-4a65-b8e0-b81d9c2a9ed9" providerId="ADAL" clId="{5EC8819D-C69A-4548-96D7-3E72574CAFD4}" dt="2023-12-12T10:40:38.534" v="239" actId="478"/>
          <ac:spMkLst>
            <pc:docMk/>
            <pc:sldMk cId="3443605716" sldId="518"/>
            <ac:spMk id="3" creationId="{62804CD3-104A-3426-A07F-0E96FEA84FFD}"/>
          </ac:spMkLst>
        </pc:spChg>
      </pc:sldChg>
      <pc:sldChg chg="addSp modSp new setBg">
        <pc:chgData name="Andrea Taddei" userId="4577136c-e1a1-4a65-b8e0-b81d9c2a9ed9" providerId="ADAL" clId="{5EC8819D-C69A-4548-96D7-3E72574CAFD4}" dt="2023-12-12T10:52:43.660" v="349"/>
        <pc:sldMkLst>
          <pc:docMk/>
          <pc:sldMk cId="1775526253" sldId="519"/>
        </pc:sldMkLst>
        <pc:spChg chg="add mod">
          <ac:chgData name="Andrea Taddei" userId="4577136c-e1a1-4a65-b8e0-b81d9c2a9ed9" providerId="ADAL" clId="{5EC8819D-C69A-4548-96D7-3E72574CAFD4}" dt="2023-12-12T10:52:37.308" v="348"/>
          <ac:spMkLst>
            <pc:docMk/>
            <pc:sldMk cId="1775526253" sldId="519"/>
            <ac:spMk id="2" creationId="{1527A02E-CD7E-5AD7-99C4-C1C1D32AA873}"/>
          </ac:spMkLst>
        </pc:spChg>
        <pc:spChg chg="add mod">
          <ac:chgData name="Andrea Taddei" userId="4577136c-e1a1-4a65-b8e0-b81d9c2a9ed9" providerId="ADAL" clId="{5EC8819D-C69A-4548-96D7-3E72574CAFD4}" dt="2023-12-12T10:52:43.660" v="349"/>
          <ac:spMkLst>
            <pc:docMk/>
            <pc:sldMk cId="1775526253" sldId="519"/>
            <ac:spMk id="3" creationId="{7DCECDC9-1EFA-DF1D-A3F5-F3F99336DC52}"/>
          </ac:spMkLst>
        </pc:spChg>
      </pc:sldChg>
      <pc:sldChg chg="delSp modSp new del mod">
        <pc:chgData name="Andrea Taddei" userId="4577136c-e1a1-4a65-b8e0-b81d9c2a9ed9" providerId="ADAL" clId="{5EC8819D-C69A-4548-96D7-3E72574CAFD4}" dt="2023-12-12T10:50:39.921" v="319" actId="2696"/>
        <pc:sldMkLst>
          <pc:docMk/>
          <pc:sldMk cId="3000239159" sldId="519"/>
        </pc:sldMkLst>
        <pc:spChg chg="mod">
          <ac:chgData name="Andrea Taddei" userId="4577136c-e1a1-4a65-b8e0-b81d9c2a9ed9" providerId="ADAL" clId="{5EC8819D-C69A-4548-96D7-3E72574CAFD4}" dt="2023-12-12T10:45:42.833" v="312" actId="1076"/>
          <ac:spMkLst>
            <pc:docMk/>
            <pc:sldMk cId="3000239159" sldId="519"/>
            <ac:spMk id="2" creationId="{2D095B69-249F-59D6-0AE8-D6E5BD4CFA78}"/>
          </ac:spMkLst>
        </pc:spChg>
        <pc:spChg chg="del">
          <ac:chgData name="Andrea Taddei" userId="4577136c-e1a1-4a65-b8e0-b81d9c2a9ed9" providerId="ADAL" clId="{5EC8819D-C69A-4548-96D7-3E72574CAFD4}" dt="2023-12-12T10:43:22.834" v="276" actId="478"/>
          <ac:spMkLst>
            <pc:docMk/>
            <pc:sldMk cId="3000239159" sldId="519"/>
            <ac:spMk id="3" creationId="{15884070-AFE7-AA40-B53E-61C07172C249}"/>
          </ac:spMkLst>
        </pc:spChg>
      </pc:sldChg>
      <pc:sldChg chg="addSp modSp new mod setBg">
        <pc:chgData name="Andrea Taddei" userId="4577136c-e1a1-4a65-b8e0-b81d9c2a9ed9" providerId="ADAL" clId="{5EC8819D-C69A-4548-96D7-3E72574CAFD4}" dt="2023-12-12T10:53:58.421" v="354" actId="2711"/>
        <pc:sldMkLst>
          <pc:docMk/>
          <pc:sldMk cId="1892084899" sldId="520"/>
        </pc:sldMkLst>
        <pc:spChg chg="add mod">
          <ac:chgData name="Andrea Taddei" userId="4577136c-e1a1-4a65-b8e0-b81d9c2a9ed9" providerId="ADAL" clId="{5EC8819D-C69A-4548-96D7-3E72574CAFD4}" dt="2023-12-12T10:53:58.421" v="354" actId="2711"/>
          <ac:spMkLst>
            <pc:docMk/>
            <pc:sldMk cId="1892084899" sldId="520"/>
            <ac:spMk id="2" creationId="{3CDFD236-3C92-66A6-42CD-527BEB15E3A9}"/>
          </ac:spMkLst>
        </pc:spChg>
        <pc:spChg chg="add mod">
          <ac:chgData name="Andrea Taddei" userId="4577136c-e1a1-4a65-b8e0-b81d9c2a9ed9" providerId="ADAL" clId="{5EC8819D-C69A-4548-96D7-3E72574CAFD4}" dt="2023-12-12T10:53:43.254" v="353"/>
          <ac:spMkLst>
            <pc:docMk/>
            <pc:sldMk cId="1892084899" sldId="520"/>
            <ac:spMk id="3" creationId="{0BC1C753-7974-966A-D58D-7919F322313B}"/>
          </ac:spMkLst>
        </pc:spChg>
      </pc:sldChg>
      <pc:sldChg chg="addSp delSp modSp new del">
        <pc:chgData name="Andrea Taddei" userId="4577136c-e1a1-4a65-b8e0-b81d9c2a9ed9" providerId="ADAL" clId="{5EC8819D-C69A-4548-96D7-3E72574CAFD4}" dt="2023-12-12T10:50:41.058" v="320" actId="2696"/>
        <pc:sldMkLst>
          <pc:docMk/>
          <pc:sldMk cId="3732462682" sldId="520"/>
        </pc:sldMkLst>
        <pc:picChg chg="add del mod">
          <ac:chgData name="Andrea Taddei" userId="4577136c-e1a1-4a65-b8e0-b81d9c2a9ed9" providerId="ADAL" clId="{5EC8819D-C69A-4548-96D7-3E72574CAFD4}" dt="2023-12-12T10:49:50.513" v="315"/>
          <ac:picMkLst>
            <pc:docMk/>
            <pc:sldMk cId="3732462682" sldId="520"/>
            <ac:picMk id="4" creationId="{E8DF254A-B624-2703-D050-12201156253F}"/>
          </ac:picMkLst>
        </pc:picChg>
      </pc:sldChg>
      <pc:sldChg chg="new del">
        <pc:chgData name="Andrea Taddei" userId="4577136c-e1a1-4a65-b8e0-b81d9c2a9ed9" providerId="ADAL" clId="{5EC8819D-C69A-4548-96D7-3E72574CAFD4}" dt="2023-12-12T10:55:12.739" v="359" actId="2696"/>
        <pc:sldMkLst>
          <pc:docMk/>
          <pc:sldMk cId="54030230" sldId="521"/>
        </pc:sldMkLst>
      </pc:sldChg>
      <pc:sldMasterChg chg="del delSldLayout">
        <pc:chgData name="Andrea Taddei" userId="4577136c-e1a1-4a65-b8e0-b81d9c2a9ed9" providerId="ADAL" clId="{5EC8819D-C69A-4548-96D7-3E72574CAFD4}" dt="2023-12-12T10:52:23.326" v="346" actId="2696"/>
        <pc:sldMasterMkLst>
          <pc:docMk/>
          <pc:sldMasterMk cId="3215212948" sldId="2147483660"/>
        </pc:sldMasterMkLst>
        <pc:sldLayoutChg chg="del">
          <pc:chgData name="Andrea Taddei" userId="4577136c-e1a1-4a65-b8e0-b81d9c2a9ed9" providerId="ADAL" clId="{5EC8819D-C69A-4548-96D7-3E72574CAFD4}" dt="2023-12-12T10:52:23.314" v="335" actId="2696"/>
          <pc:sldLayoutMkLst>
            <pc:docMk/>
            <pc:sldMasterMk cId="3215212948" sldId="2147483660"/>
            <pc:sldLayoutMk cId="1544681665" sldId="2147483661"/>
          </pc:sldLayoutMkLst>
        </pc:sldLayoutChg>
        <pc:sldLayoutChg chg="del">
          <pc:chgData name="Andrea Taddei" userId="4577136c-e1a1-4a65-b8e0-b81d9c2a9ed9" providerId="ADAL" clId="{5EC8819D-C69A-4548-96D7-3E72574CAFD4}" dt="2023-12-12T10:52:23.315" v="336" actId="2696"/>
          <pc:sldLayoutMkLst>
            <pc:docMk/>
            <pc:sldMasterMk cId="3215212948" sldId="2147483660"/>
            <pc:sldLayoutMk cId="63430080" sldId="2147483662"/>
          </pc:sldLayoutMkLst>
        </pc:sldLayoutChg>
        <pc:sldLayoutChg chg="del">
          <pc:chgData name="Andrea Taddei" userId="4577136c-e1a1-4a65-b8e0-b81d9c2a9ed9" providerId="ADAL" clId="{5EC8819D-C69A-4548-96D7-3E72574CAFD4}" dt="2023-12-12T10:52:23.316" v="337" actId="2696"/>
          <pc:sldLayoutMkLst>
            <pc:docMk/>
            <pc:sldMasterMk cId="3215212948" sldId="2147483660"/>
            <pc:sldLayoutMk cId="4158661873" sldId="2147483663"/>
          </pc:sldLayoutMkLst>
        </pc:sldLayoutChg>
        <pc:sldLayoutChg chg="del">
          <pc:chgData name="Andrea Taddei" userId="4577136c-e1a1-4a65-b8e0-b81d9c2a9ed9" providerId="ADAL" clId="{5EC8819D-C69A-4548-96D7-3E72574CAFD4}" dt="2023-12-12T10:52:23.317" v="338" actId="2696"/>
          <pc:sldLayoutMkLst>
            <pc:docMk/>
            <pc:sldMasterMk cId="3215212948" sldId="2147483660"/>
            <pc:sldLayoutMk cId="631223429" sldId="2147483664"/>
          </pc:sldLayoutMkLst>
        </pc:sldLayoutChg>
        <pc:sldLayoutChg chg="del">
          <pc:chgData name="Andrea Taddei" userId="4577136c-e1a1-4a65-b8e0-b81d9c2a9ed9" providerId="ADAL" clId="{5EC8819D-C69A-4548-96D7-3E72574CAFD4}" dt="2023-12-12T10:52:23.318" v="339" actId="2696"/>
          <pc:sldLayoutMkLst>
            <pc:docMk/>
            <pc:sldMasterMk cId="3215212948" sldId="2147483660"/>
            <pc:sldLayoutMk cId="2639500258" sldId="2147483665"/>
          </pc:sldLayoutMkLst>
        </pc:sldLayoutChg>
        <pc:sldLayoutChg chg="del">
          <pc:chgData name="Andrea Taddei" userId="4577136c-e1a1-4a65-b8e0-b81d9c2a9ed9" providerId="ADAL" clId="{5EC8819D-C69A-4548-96D7-3E72574CAFD4}" dt="2023-12-12T10:52:23.319" v="340" actId="2696"/>
          <pc:sldLayoutMkLst>
            <pc:docMk/>
            <pc:sldMasterMk cId="3215212948" sldId="2147483660"/>
            <pc:sldLayoutMk cId="352094580" sldId="2147483666"/>
          </pc:sldLayoutMkLst>
        </pc:sldLayoutChg>
        <pc:sldLayoutChg chg="del">
          <pc:chgData name="Andrea Taddei" userId="4577136c-e1a1-4a65-b8e0-b81d9c2a9ed9" providerId="ADAL" clId="{5EC8819D-C69A-4548-96D7-3E72574CAFD4}" dt="2023-12-12T10:52:23.320" v="341" actId="2696"/>
          <pc:sldLayoutMkLst>
            <pc:docMk/>
            <pc:sldMasterMk cId="3215212948" sldId="2147483660"/>
            <pc:sldLayoutMk cId="1177932610" sldId="2147483667"/>
          </pc:sldLayoutMkLst>
        </pc:sldLayoutChg>
        <pc:sldLayoutChg chg="del">
          <pc:chgData name="Andrea Taddei" userId="4577136c-e1a1-4a65-b8e0-b81d9c2a9ed9" providerId="ADAL" clId="{5EC8819D-C69A-4548-96D7-3E72574CAFD4}" dt="2023-12-12T10:52:23.321" v="342" actId="2696"/>
          <pc:sldLayoutMkLst>
            <pc:docMk/>
            <pc:sldMasterMk cId="3215212948" sldId="2147483660"/>
            <pc:sldLayoutMk cId="420465343" sldId="2147483668"/>
          </pc:sldLayoutMkLst>
        </pc:sldLayoutChg>
        <pc:sldLayoutChg chg="del">
          <pc:chgData name="Andrea Taddei" userId="4577136c-e1a1-4a65-b8e0-b81d9c2a9ed9" providerId="ADAL" clId="{5EC8819D-C69A-4548-96D7-3E72574CAFD4}" dt="2023-12-12T10:52:23.322" v="343" actId="2696"/>
          <pc:sldLayoutMkLst>
            <pc:docMk/>
            <pc:sldMasterMk cId="3215212948" sldId="2147483660"/>
            <pc:sldLayoutMk cId="2817434695" sldId="2147483669"/>
          </pc:sldLayoutMkLst>
        </pc:sldLayoutChg>
        <pc:sldLayoutChg chg="del">
          <pc:chgData name="Andrea Taddei" userId="4577136c-e1a1-4a65-b8e0-b81d9c2a9ed9" providerId="ADAL" clId="{5EC8819D-C69A-4548-96D7-3E72574CAFD4}" dt="2023-12-12T10:52:23.323" v="344" actId="2696"/>
          <pc:sldLayoutMkLst>
            <pc:docMk/>
            <pc:sldMasterMk cId="3215212948" sldId="2147483660"/>
            <pc:sldLayoutMk cId="1366049725" sldId="2147483670"/>
          </pc:sldLayoutMkLst>
        </pc:sldLayoutChg>
        <pc:sldLayoutChg chg="del">
          <pc:chgData name="Andrea Taddei" userId="4577136c-e1a1-4a65-b8e0-b81d9c2a9ed9" providerId="ADAL" clId="{5EC8819D-C69A-4548-96D7-3E72574CAFD4}" dt="2023-12-12T10:52:23.324" v="345" actId="2696"/>
          <pc:sldLayoutMkLst>
            <pc:docMk/>
            <pc:sldMasterMk cId="3215212948" sldId="2147483660"/>
            <pc:sldLayoutMk cId="1554098126" sldId="2147483671"/>
          </pc:sldLayoutMkLst>
        </pc:sldLayoutChg>
      </pc:sldMasterChg>
      <pc:sldMasterChg chg="del delSldLayout">
        <pc:chgData name="Andrea Taddei" userId="4577136c-e1a1-4a65-b8e0-b81d9c2a9ed9" providerId="ADAL" clId="{5EC8819D-C69A-4548-96D7-3E72574CAFD4}" dt="2023-12-12T10:52:01.212" v="330" actId="2696"/>
        <pc:sldMasterMkLst>
          <pc:docMk/>
          <pc:sldMasterMk cId="3522771476" sldId="2147483660"/>
        </pc:sldMasterMkLst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1561330970" sldId="2147483661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202748583" sldId="2147483662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3636037719" sldId="2147483663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2481755349" sldId="2147483664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2490823499" sldId="2147483665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4226496820" sldId="2147483666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2433098117" sldId="2147483667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1649984244" sldId="2147483668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2787433556" sldId="2147483669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131924089" sldId="2147483670"/>
          </pc:sldLayoutMkLst>
        </pc:sldLayoutChg>
        <pc:sldLayoutChg chg="del">
          <pc:chgData name="Andrea Taddei" userId="4577136c-e1a1-4a65-b8e0-b81d9c2a9ed9" providerId="ADAL" clId="{5EC8819D-C69A-4548-96D7-3E72574CAFD4}" dt="2023-12-12T10:52:01.212" v="330" actId="2696"/>
          <pc:sldLayoutMkLst>
            <pc:docMk/>
            <pc:sldMasterMk cId="3522771476" sldId="2147483660"/>
            <pc:sldLayoutMk cId="95682235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70E85-0C9E-0464-90B7-FD22B73CB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92F499-0CFB-C610-8F22-0D051B5F4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680E6A-1D74-0B71-4542-22DF6BDD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E7D8F4-C48E-539F-77FB-978482B1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853097-0F47-8998-18EB-0D7B6E41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430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1EEBA2-0842-A537-771B-AC8C02EB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7A25B2-4209-E374-60C9-6041588FE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85D66-53C7-466B-6F6B-4439DA11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361475-00D1-3482-B0C8-907D2B95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3DE222-4852-CB4D-8166-D3DBE197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3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E8062A9-EC23-4B9F-FD96-195024CFF0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1FA43A-A440-CF34-F4AE-1F02C161A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EEBE5E-0521-E7C4-72C6-89AEA43A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227A88-B625-2B93-C425-B4F6D855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076129-130B-CA36-4F50-28B23759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70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5EA0A-845D-A81B-D60F-D96F69AA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9D13E0-4EAF-FF92-0BCE-C24B0C808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AAF89A-DCBB-C366-59BF-4DA85F78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D228A1-672F-08FE-E177-D5680B36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1200D1-770E-B07E-4ECB-45B54604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26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9DEF81-22CA-9BEE-33E7-EBD7AEEF6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0872B1-FC7F-03BE-25CB-4D90B6F9F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3D4CA8-69D9-0C74-9EBD-B742A57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86DC29-EDBD-16DA-DBED-7C015B2E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D7F113-3918-7840-E114-A6F3224E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06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B4FE1A-56D3-A1B8-70EF-88157442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D53387-8B26-9338-CA78-773CA62DD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94D7CC-56B6-9A92-E93B-747CFA948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41F568-C7DB-420F-562A-3D5D691C5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91D038-EB5B-0F15-07AD-ACBEE213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444D79-28D1-2B12-499B-B34569E0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2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504923-0AA2-EB21-A7F3-D9C684E9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3C3072-B145-71D2-0175-1AF661A04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55760F-6664-3F02-4D0B-D47C6314F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39CE5F2-1086-4E8A-FD86-9DAAF49E4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A8E113-26EB-08E3-CBA5-719E584865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593BF6-457C-7ECC-B037-C7B1A8BA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4C14C74-D159-F58E-4226-EA305978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5B2D82-60F8-ACE4-D391-36CB090E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67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EF3B18-F1FE-7D67-B621-737C152A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7A6EFB-9946-3BC3-2DB8-D2BDFFE8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8646EC-5295-5EFA-8C0A-06005C5C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5BEC84-09F4-2E09-51B4-8E94D070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6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B824AA5-4F6F-E655-F163-4C331F939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2F9C56-ED85-AE7F-0781-06B426D1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19B847-0813-4D94-6C6D-65E0437F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02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A8E00-5E58-42CE-67CB-D58BDF19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49F557-CA64-220C-3DAA-B295DB23E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51FDB6-A684-4B18-03B9-CF8ED63DE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C65E14-F96C-CF3E-B33D-A34B062C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CB6217-3FF9-531F-8188-A6C86161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6CCE12-9444-736C-4729-9AC8BBA1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25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433593-226F-6757-E84C-CFDB22B4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49EFF0B-4B17-C5D4-DE48-5E06795201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6730F79-2456-047D-D7E8-C3E16BBBA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FE8339-157A-94F4-B35F-79DD8A4D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854F8D-E631-963D-307A-49370B56C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DCEDB3-DAAA-E4E5-92BF-DB5356C2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99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BF92C8-6C9A-6D82-3A90-3FFDA2DE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4C1388-2D61-A5E0-E2A3-46BBE2B6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A3FA36-F989-9AB9-5CF2-A569D79F1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D9F56-189F-414D-801B-9D02B13C2D92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B9AC05-EA31-F094-FB1C-5705CBFB7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1D85D7-578E-0A7E-A3DF-49C701339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6B89A-9009-624B-86D4-7A7BDE7002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75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E84359-F8D2-4719-65B0-490F68B9C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9911" y="3769125"/>
            <a:ext cx="9144000" cy="2387600"/>
          </a:xfrm>
        </p:spPr>
        <p:txBody>
          <a:bodyPr>
            <a:normAutofit/>
          </a:bodyPr>
          <a:lstStyle/>
          <a:p>
            <a:br>
              <a:rPr lang="it-IT" sz="24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</a:br>
            <a:r>
              <a:rPr lang="it-IT" sz="2400" i="1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Studio della civiltà, apprendimento linguistico e letterario: </a:t>
            </a:r>
            <a:br>
              <a:rPr lang="it-IT" sz="2400" i="1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</a:br>
            <a:r>
              <a:rPr lang="it-IT" sz="2400" i="1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strategie didattiche </a:t>
            </a:r>
            <a:br>
              <a:rPr lang="it-IT" dirty="0">
                <a:solidFill>
                  <a:schemeClr val="bg1"/>
                </a:solidFill>
                <a:effectLst/>
                <a:latin typeface="Helvetica" pitchFamily="2" charset="0"/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BC2B41-AEEC-2ACB-F942-408F72AA6CD2}"/>
              </a:ext>
            </a:extLst>
          </p:cNvPr>
          <p:cNvSpPr txBox="1"/>
          <p:nvPr/>
        </p:nvSpPr>
        <p:spPr>
          <a:xfrm>
            <a:off x="9479277" y="6156725"/>
            <a:ext cx="267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Andrea Taddei</a:t>
            </a:r>
          </a:p>
          <a:p>
            <a:r>
              <a:rPr lang="it-IT" dirty="0">
                <a:solidFill>
                  <a:schemeClr val="bg1"/>
                </a:solidFill>
              </a:rPr>
              <a:t>Università di Pisa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A414FD-369F-C8D2-3545-B76644D3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028" y="241592"/>
            <a:ext cx="4114469" cy="37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CF7136-0FB4-114B-BC38-8724F47176E6}"/>
              </a:ext>
            </a:extLst>
          </p:cNvPr>
          <p:cNvSpPr txBox="1"/>
          <p:nvPr/>
        </p:nvSpPr>
        <p:spPr>
          <a:xfrm>
            <a:off x="1683706" y="4894728"/>
            <a:ext cx="8399930" cy="93367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Un </a:t>
            </a:r>
            <a:r>
              <a:rPr lang="en-US" sz="2700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caso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di studio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en-US" sz="2700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ισκή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en-US" sz="2700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τω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ed </a:t>
            </a:r>
            <a:r>
              <a:rPr lang="en-US" sz="2700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en-US" sz="2700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ίσκηψις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en-US" sz="2700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nella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en-US" sz="2700" i="1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Contro</a:t>
            </a:r>
            <a:r>
              <a:rPr lang="en-US" sz="2700" i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en-US" sz="2700" i="1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Agorato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di </a:t>
            </a:r>
            <a:r>
              <a:rPr lang="en-US" sz="2700" kern="1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Lisia</a:t>
            </a:r>
            <a:r>
              <a:rPr lang="en-US" sz="2700" kern="1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 </a:t>
            </a:r>
          </a:p>
        </p:txBody>
      </p:sp>
      <p:pic>
        <p:nvPicPr>
          <p:cNvPr id="6" name="Immagine 5" descr="Immagine che contiene ciambella, interni, elefante, cioccolato&#10;&#10;Descrizione generata automaticamente">
            <a:extLst>
              <a:ext uri="{FF2B5EF4-FFF2-40B4-BE49-F238E27FC236}">
                <a16:creationId xmlns:a16="http://schemas.microsoft.com/office/drawing/2014/main" id="{211A50D1-60A3-134D-94FC-03466A4B3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36" r="27624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8" name="Immagine 7" descr="Immagine che contiene esterni, montagna, cielo, città&#10;&#10;Descrizione generata automaticamente">
            <a:extLst>
              <a:ext uri="{FF2B5EF4-FFF2-40B4-BE49-F238E27FC236}">
                <a16:creationId xmlns:a16="http://schemas.microsoft.com/office/drawing/2014/main" id="{699A3D04-1CED-8F4C-9036-011980F0C7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7" r="19001" b="-1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4" name="Immagine 3" descr="Immagine che contiene interni, parete, tazza, tavolo&#10;&#10;Descrizione generata automaticamente">
            <a:extLst>
              <a:ext uri="{FF2B5EF4-FFF2-40B4-BE49-F238E27FC236}">
                <a16:creationId xmlns:a16="http://schemas.microsoft.com/office/drawing/2014/main" id="{1F7366A3-2C1F-CB45-BB2D-CDC4357CC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63" r="1" b="23027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27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27A02E-CD7E-5AD7-99C4-C1C1D32AA873}"/>
              </a:ext>
            </a:extLst>
          </p:cNvPr>
          <p:cNvSpPr txBox="1"/>
          <p:nvPr/>
        </p:nvSpPr>
        <p:spPr>
          <a:xfrm>
            <a:off x="157757" y="1385628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δεῖ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ὑμᾶς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ὦ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ἄνδρες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Ἀθην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ῖοι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ἐξ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ἀρχῆς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τῶν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π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ρ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γμάτων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ἁ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άντων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ἀκοῦσ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ι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ἵν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εἰδῆτε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π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ρῶτον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μὲν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ᾧ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τρό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ῳ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ὑμῖν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ἡ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δημοκρ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τί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τελύθη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ὶ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ὑφ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ὅτου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4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ειτ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ᾧ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τρό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ῳ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οἱ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ἄνδρες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π'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Ἀγοράτου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έθ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νον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ὶ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ὅ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τι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οθνῄσκειν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μέλλοντες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έσκηψ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4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CECDC9-1EFA-DF1D-A3F5-F3F99336DC52}"/>
              </a:ext>
            </a:extLst>
          </p:cNvPr>
          <p:cNvSpPr txBox="1"/>
          <p:nvPr/>
        </p:nvSpPr>
        <p:spPr>
          <a:xfrm>
            <a:off x="280421" y="3734346"/>
            <a:ext cx="11307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</a:rPr>
              <a:t>in che modo essi sono morti per mano di </a:t>
            </a:r>
            <a:r>
              <a:rPr lang="it-IT" sz="3000" dirty="0" err="1">
                <a:solidFill>
                  <a:schemeClr val="bg1"/>
                </a:solidFill>
              </a:rPr>
              <a:t>Agorato</a:t>
            </a:r>
            <a:r>
              <a:rPr lang="it-IT" sz="3000" dirty="0">
                <a:solidFill>
                  <a:schemeClr val="bg1"/>
                </a:solidFill>
              </a:rPr>
              <a:t>, e soprattutto </a:t>
            </a:r>
            <a:r>
              <a:rPr lang="it-IT" sz="3000" b="1" dirty="0">
                <a:solidFill>
                  <a:schemeClr val="bg1"/>
                </a:solidFill>
              </a:rPr>
              <a:t>quali estreme volontà espressero in punto di morte. </a:t>
            </a:r>
          </a:p>
          <a:p>
            <a:r>
              <a:rPr lang="it-IT" sz="3000" dirty="0">
                <a:solidFill>
                  <a:schemeClr val="bg1"/>
                </a:solidFill>
              </a:rPr>
              <a:t>(traduzioni di E. </a:t>
            </a:r>
            <a:r>
              <a:rPr lang="it-IT" sz="3000" dirty="0" err="1">
                <a:solidFill>
                  <a:schemeClr val="bg1"/>
                </a:solidFill>
              </a:rPr>
              <a:t>Medda</a:t>
            </a:r>
            <a:r>
              <a:rPr lang="it-IT" sz="3000" dirty="0">
                <a:solidFill>
                  <a:schemeClr val="bg1"/>
                </a:solidFill>
              </a:rPr>
              <a:t>, Milano 1995) </a:t>
            </a:r>
          </a:p>
        </p:txBody>
      </p:sp>
    </p:spTree>
    <p:extLst>
      <p:ext uri="{BB962C8B-B14F-4D97-AF65-F5344CB8AC3E}">
        <p14:creationId xmlns:p14="http://schemas.microsoft.com/office/powerpoint/2010/main" val="1775526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DFD236-3C92-66A6-42CD-527BEB15E3A9}"/>
              </a:ext>
            </a:extLst>
          </p:cNvPr>
          <p:cNvSpPr txBox="1"/>
          <p:nvPr/>
        </p:nvSpPr>
        <p:spPr>
          <a:xfrm>
            <a:off x="383514" y="268939"/>
            <a:ext cx="118084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ντίον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δὲ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τῆς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ἀδελφῆς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τῆς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ἐμῆς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Διονυσόδωρος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τά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οἰκεῖ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τὰ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ὑτοῦ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διέθετο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ὅ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ως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ὐτῷ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ἐδόκει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</a:p>
          <a:p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ὶ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π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ερὶ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Ἀγοράτου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τουτουὶ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ἔλεγεν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ὅτι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οἱ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ἴτιος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ἦν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τοῦ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θ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νάτου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ὶ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έσκη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ἐμοὶ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ὶ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Διονυσίῳ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τουτῳί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</a:p>
          <a:p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τῷ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ἀδελφῷ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τῷ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ὑτοῦ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ὶ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τοῖς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φίλοις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π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ᾶσι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τιμωρεῖν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ὲρ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ὑτοῦ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Ἀγόρ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τον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· 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ὶ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τῇ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γυν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ικὶ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τῇ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ὑτοῦ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έσκη</a:t>
            </a:r>
            <a:r>
              <a:rPr lang="it-IT" sz="2200" b="1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200" b="1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</a:p>
          <a:p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νομίζων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ὐτὴν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κυεῖν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ἐξ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ὑτοῦ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ἐὰν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γένητ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ι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ὐτῇ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πα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ιδίον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τιμωρεῖν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ὲρ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α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ὑτοῦ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ὡς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φονέ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 </a:t>
            </a:r>
            <a:r>
              <a:rPr lang="it-IT" sz="2200" dirty="0" err="1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ὄντ</a:t>
            </a:r>
            <a:r>
              <a:rPr lang="it-IT" sz="22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α.</a:t>
            </a:r>
          </a:p>
          <a:p>
            <a:endParaRPr lang="it-IT" sz="2200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BC1C753-7974-966A-D58D-7919F322313B}"/>
              </a:ext>
            </a:extLst>
          </p:cNvPr>
          <p:cNvSpPr/>
          <p:nvPr/>
        </p:nvSpPr>
        <p:spPr>
          <a:xfrm>
            <a:off x="383514" y="3205408"/>
            <a:ext cx="11084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just">
              <a:tabLst>
                <a:tab pos="6301105" algn="l"/>
              </a:tabLst>
            </a:pPr>
            <a:r>
              <a:rPr lang="it-IT" sz="2400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Di fronte a mia sorella </a:t>
            </a:r>
            <a:r>
              <a:rPr lang="it-IT" sz="2400" i="1" dirty="0" err="1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Dionisodoro</a:t>
            </a:r>
            <a:r>
              <a:rPr lang="it-IT" sz="2400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dispose 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it-IT" sz="2400" dirty="0" err="1">
                <a:solidFill>
                  <a:schemeClr val="bg1"/>
                </a:solidFill>
              </a:rPr>
              <a:t>διέθετο</a:t>
            </a:r>
            <a:r>
              <a:rPr lang="it-IT" sz="2400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r>
              <a:rPr lang="it-IT" sz="2400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come gli sembrò meglio dei suoi beni; quanto ad </a:t>
            </a:r>
            <a:r>
              <a:rPr lang="it-IT" sz="2400" i="1" dirty="0" err="1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Agorato</a:t>
            </a:r>
            <a:r>
              <a:rPr lang="it-IT" sz="2400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it-IT" sz="2400" b="1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dichiarò 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it-IT" sz="2400" b="1" dirty="0" err="1">
                <a:solidFill>
                  <a:schemeClr val="bg1"/>
                </a:solidFill>
              </a:rPr>
              <a:t>ἐ</a:t>
            </a:r>
            <a:r>
              <a:rPr lang="it-IT" sz="2400" b="1" dirty="0">
                <a:solidFill>
                  <a:schemeClr val="bg1"/>
                </a:solidFill>
              </a:rPr>
              <a:t>π</a:t>
            </a:r>
            <a:r>
              <a:rPr lang="it-IT" sz="2400" b="1" dirty="0" err="1">
                <a:solidFill>
                  <a:schemeClr val="bg1"/>
                </a:solidFill>
              </a:rPr>
              <a:t>έσκη</a:t>
            </a:r>
            <a:r>
              <a:rPr lang="it-IT" sz="2400" b="1" dirty="0">
                <a:solidFill>
                  <a:schemeClr val="bg1"/>
                </a:solidFill>
              </a:rPr>
              <a:t>π</a:t>
            </a:r>
            <a:r>
              <a:rPr lang="it-IT" sz="2400" b="1" dirty="0" err="1">
                <a:solidFill>
                  <a:schemeClr val="bg1"/>
                </a:solidFill>
              </a:rPr>
              <a:t>τεν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it-IT" sz="2400" b="1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che era il responsabile della sua morte e lasciò a me, a suo fratello Dionisio, qui presente, e a tutti i suoi parenti il compito di far vendetta della sua morte su </a:t>
            </a:r>
            <a:r>
              <a:rPr lang="it-IT" sz="2400" i="1" dirty="0" err="1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Agorato</a:t>
            </a:r>
            <a:r>
              <a:rPr lang="it-IT" sz="2400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; e a sua moglie, che credeva fosse incinta di lui, </a:t>
            </a:r>
            <a:r>
              <a:rPr lang="it-IT" sz="2400" b="1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raccomandava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it-IT" sz="2400" b="1" dirty="0" err="1">
                <a:solidFill>
                  <a:schemeClr val="bg1"/>
                </a:solidFill>
              </a:rPr>
              <a:t>ἐ</a:t>
            </a:r>
            <a:r>
              <a:rPr lang="it-IT" sz="2400" b="1" dirty="0">
                <a:solidFill>
                  <a:schemeClr val="bg1"/>
                </a:solidFill>
              </a:rPr>
              <a:t>π</a:t>
            </a:r>
            <a:r>
              <a:rPr lang="it-IT" sz="2400" b="1" dirty="0" err="1">
                <a:solidFill>
                  <a:schemeClr val="bg1"/>
                </a:solidFill>
              </a:rPr>
              <a:t>έσκη</a:t>
            </a:r>
            <a:r>
              <a:rPr lang="it-IT" sz="2400" b="1" dirty="0">
                <a:solidFill>
                  <a:schemeClr val="bg1"/>
                </a:solidFill>
              </a:rPr>
              <a:t>π</a:t>
            </a:r>
            <a:r>
              <a:rPr lang="it-IT" sz="2400" b="1" dirty="0" err="1">
                <a:solidFill>
                  <a:schemeClr val="bg1"/>
                </a:solidFill>
              </a:rPr>
              <a:t>τεν</a:t>
            </a:r>
            <a:r>
              <a:rPr lang="it-IT" sz="2400" b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it-IT" sz="2400" b="1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it-IT" sz="2400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se le fosse nato un maschio, di rivelargli, una volta cresciuto, che suo padre era stato ucciso da </a:t>
            </a:r>
            <a:r>
              <a:rPr lang="it-IT" sz="2400" i="1" dirty="0" err="1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Agorato</a:t>
            </a:r>
            <a:r>
              <a:rPr lang="it-IT" sz="2400" i="1" dirty="0">
                <a:solidFill>
                  <a:schemeClr val="bg1"/>
                </a:solidFill>
                <a:latin typeface="Anthropoi" panose="0200050407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e di incitarlo a punire l’assassino in nome suo.</a:t>
            </a:r>
            <a:endParaRPr lang="it-IT" sz="2400" dirty="0">
              <a:solidFill>
                <a:schemeClr val="bg1"/>
              </a:solidFill>
              <a:latin typeface="Anthropoi" panose="02000504070000020003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084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2746E7D-3650-9545-B47A-8BCF89ED1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59" y="151179"/>
            <a:ext cx="3675365" cy="59797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33B8EF-2F79-5048-B11B-F63CBEEAEFBE}"/>
              </a:ext>
            </a:extLst>
          </p:cNvPr>
          <p:cNvSpPr txBox="1"/>
          <p:nvPr/>
        </p:nvSpPr>
        <p:spPr>
          <a:xfrm>
            <a:off x="5746814" y="151179"/>
            <a:ext cx="57304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Battere per terra ed avvio della vendetta: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Alcuni esempi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bg1"/>
                </a:solidFill>
              </a:rPr>
              <a:t>Il. </a:t>
            </a:r>
            <a:r>
              <a:rPr lang="it-IT" sz="2000" dirty="0">
                <a:solidFill>
                  <a:schemeClr val="bg1"/>
                </a:solidFill>
              </a:rPr>
              <a:t>IX 571-8 (Altea invoca la morte per </a:t>
            </a:r>
            <a:r>
              <a:rPr lang="it-IT" sz="2000" dirty="0" err="1">
                <a:solidFill>
                  <a:schemeClr val="bg1"/>
                </a:solidFill>
              </a:rPr>
              <a:t>Meleagro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i="1" dirty="0">
                <a:solidFill>
                  <a:schemeClr val="bg1"/>
                </a:solidFill>
              </a:rPr>
              <a:t>battendo la mano per terra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bg1"/>
                </a:solidFill>
              </a:rPr>
              <a:t>Il. </a:t>
            </a:r>
            <a:r>
              <a:rPr lang="it-IT" sz="2000" dirty="0">
                <a:solidFill>
                  <a:schemeClr val="bg1"/>
                </a:solidFill>
              </a:rPr>
              <a:t>XIV 272 (</a:t>
            </a:r>
            <a:r>
              <a:rPr lang="it-IT" sz="2000" dirty="0" err="1">
                <a:solidFill>
                  <a:schemeClr val="bg1"/>
                </a:solidFill>
              </a:rPr>
              <a:t>Protoenore</a:t>
            </a:r>
            <a:r>
              <a:rPr lang="it-IT" sz="2000" dirty="0">
                <a:solidFill>
                  <a:schemeClr val="bg1"/>
                </a:solidFill>
              </a:rPr>
              <a:t> avvia una catena di vendette sbattendo la mano per terra)</a:t>
            </a:r>
            <a:endParaRPr lang="it-IT" sz="20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bg1"/>
                </a:solidFill>
              </a:rPr>
              <a:t>Od. </a:t>
            </a:r>
            <a:r>
              <a:rPr lang="it-IT" sz="2000" dirty="0">
                <a:solidFill>
                  <a:schemeClr val="bg1"/>
                </a:solidFill>
              </a:rPr>
              <a:t>XI 422-4 (Odisseo cade ucciso e sbatte le mani per terra)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Eur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i="1" dirty="0" err="1">
                <a:solidFill>
                  <a:schemeClr val="bg1"/>
                </a:solidFill>
              </a:rPr>
              <a:t>Tro</a:t>
            </a:r>
            <a:r>
              <a:rPr lang="it-IT" sz="2000" i="1" dirty="0">
                <a:solidFill>
                  <a:schemeClr val="bg1"/>
                </a:solidFill>
              </a:rPr>
              <a:t>. </a:t>
            </a:r>
            <a:r>
              <a:rPr lang="it-IT" sz="2000" dirty="0">
                <a:solidFill>
                  <a:schemeClr val="bg1"/>
                </a:solidFill>
              </a:rPr>
              <a:t>1305-9: </a:t>
            </a:r>
            <a:r>
              <a:rPr lang="it-IT" sz="2000" i="1" dirty="0">
                <a:solidFill>
                  <a:schemeClr val="bg1"/>
                </a:solidFill>
              </a:rPr>
              <a:t>Ecuba e il coro evocano i morti sbattendo le mani a terra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[</a:t>
            </a:r>
            <a:r>
              <a:rPr lang="it-IT" sz="2000" dirty="0" err="1">
                <a:solidFill>
                  <a:schemeClr val="bg1"/>
                </a:solidFill>
              </a:rPr>
              <a:t>Dem</a:t>
            </a:r>
            <a:r>
              <a:rPr lang="it-IT" sz="2000" dirty="0">
                <a:solidFill>
                  <a:schemeClr val="bg1"/>
                </a:solidFill>
              </a:rPr>
              <a:t>] XLVII 67-71: </a:t>
            </a:r>
            <a:r>
              <a:rPr lang="it-IT" sz="2000" i="1" dirty="0">
                <a:solidFill>
                  <a:schemeClr val="bg1"/>
                </a:solidFill>
              </a:rPr>
              <a:t>l’accusatore deve piantare una lancia sulla tomba della vittima e lanciare un’imprecazione contro gli assassini</a:t>
            </a:r>
            <a:endParaRPr lang="it-IT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i="1" dirty="0">
              <a:solidFill>
                <a:schemeClr val="bg1"/>
              </a:solidFill>
            </a:endParaRPr>
          </a:p>
          <a:p>
            <a:endParaRPr lang="it-IT" i="1" dirty="0">
              <a:solidFill>
                <a:schemeClr val="bg1"/>
              </a:solidFill>
            </a:endParaRPr>
          </a:p>
          <a:p>
            <a:endParaRPr lang="it-IT" i="1" dirty="0">
              <a:solidFill>
                <a:schemeClr val="bg1"/>
              </a:solidFill>
            </a:endParaRPr>
          </a:p>
          <a:p>
            <a:endParaRPr lang="it-IT" i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30CA17-E3AF-EF4F-8C78-86B24548B1B6}"/>
              </a:ext>
            </a:extLst>
          </p:cNvPr>
          <p:cNvSpPr txBox="1"/>
          <p:nvPr/>
        </p:nvSpPr>
        <p:spPr>
          <a:xfrm>
            <a:off x="4694663" y="5977054"/>
            <a:ext cx="6057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P. </a:t>
            </a:r>
            <a:r>
              <a:rPr lang="it-IT" sz="1400" dirty="0" err="1">
                <a:solidFill>
                  <a:schemeClr val="bg1"/>
                </a:solidFill>
              </a:rPr>
              <a:t>Chantraine</a:t>
            </a:r>
            <a:r>
              <a:rPr lang="it-IT" sz="1400" dirty="0">
                <a:solidFill>
                  <a:schemeClr val="bg1"/>
                </a:solidFill>
              </a:rPr>
              <a:t>, </a:t>
            </a:r>
            <a:r>
              <a:rPr lang="it-IT" sz="1400" i="1" dirty="0" err="1">
                <a:solidFill>
                  <a:schemeClr val="bg1"/>
                </a:solidFill>
              </a:rPr>
              <a:t>Dictionnaire</a:t>
            </a:r>
            <a:r>
              <a:rPr lang="it-IT" sz="1400" i="1" dirty="0">
                <a:solidFill>
                  <a:schemeClr val="bg1"/>
                </a:solidFill>
              </a:rPr>
              <a:t> </a:t>
            </a:r>
            <a:r>
              <a:rPr lang="it-IT" sz="1400" i="1" dirty="0" err="1">
                <a:solidFill>
                  <a:schemeClr val="bg1"/>
                </a:solidFill>
              </a:rPr>
              <a:t>étymologique</a:t>
            </a:r>
            <a:r>
              <a:rPr lang="it-IT" sz="1400" i="1" dirty="0">
                <a:solidFill>
                  <a:schemeClr val="bg1"/>
                </a:solidFill>
              </a:rPr>
              <a:t> de la langue </a:t>
            </a:r>
            <a:r>
              <a:rPr lang="it-IT" sz="1400" i="1" dirty="0" err="1">
                <a:solidFill>
                  <a:schemeClr val="bg1"/>
                </a:solidFill>
              </a:rPr>
              <a:t>grecque</a:t>
            </a:r>
            <a:r>
              <a:rPr lang="it-IT" sz="1400" dirty="0">
                <a:solidFill>
                  <a:schemeClr val="bg1"/>
                </a:solidFill>
              </a:rPr>
              <a:t>, </a:t>
            </a:r>
            <a:r>
              <a:rPr lang="it-IT" sz="1400" dirty="0" err="1">
                <a:solidFill>
                  <a:schemeClr val="bg1"/>
                </a:solidFill>
              </a:rPr>
              <a:t>Pairs</a:t>
            </a:r>
            <a:r>
              <a:rPr lang="it-IT" sz="1400" dirty="0">
                <a:solidFill>
                  <a:schemeClr val="bg1"/>
                </a:solidFill>
              </a:rPr>
              <a:t> 1968, 2007</a:t>
            </a:r>
            <a:r>
              <a:rPr lang="it-IT" sz="1400" baseline="30000" dirty="0">
                <a:solidFill>
                  <a:schemeClr val="bg1"/>
                </a:solidFill>
              </a:rPr>
              <a:t>3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A21B36-D3C0-7740-8495-19E1126D4B1A}"/>
              </a:ext>
            </a:extLst>
          </p:cNvPr>
          <p:cNvSpPr txBox="1"/>
          <p:nvPr/>
        </p:nvSpPr>
        <p:spPr>
          <a:xfrm>
            <a:off x="10163502" y="6369269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Andrea </a:t>
            </a:r>
            <a:r>
              <a:rPr lang="it-IT" sz="800" dirty="0" err="1">
                <a:solidFill>
                  <a:schemeClr val="bg1"/>
                </a:solidFill>
              </a:rPr>
              <a:t>Taddei</a:t>
            </a:r>
            <a:r>
              <a:rPr lang="it-IT" sz="800" dirty="0">
                <a:solidFill>
                  <a:schemeClr val="bg1"/>
                </a:solidFill>
              </a:rPr>
              <a:t>, Università di Pisa</a:t>
            </a:r>
          </a:p>
        </p:txBody>
      </p:sp>
    </p:spTree>
    <p:extLst>
      <p:ext uri="{BB962C8B-B14F-4D97-AF65-F5344CB8AC3E}">
        <p14:creationId xmlns:p14="http://schemas.microsoft.com/office/powerpoint/2010/main" val="16255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41405BA-2042-6145-9D90-881133EC862C}"/>
              </a:ext>
            </a:extLst>
          </p:cNvPr>
          <p:cNvSpPr/>
          <p:nvPr/>
        </p:nvSpPr>
        <p:spPr>
          <a:xfrm>
            <a:off x="94457" y="174576"/>
            <a:ext cx="7656516" cy="5469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>
                <a:solidFill>
                  <a:schemeClr val="bg1">
                    <a:alpha val="80000"/>
                  </a:schemeClr>
                </a:solidFill>
              </a:rPr>
              <a:t>J.L.Borges, </a:t>
            </a:r>
            <a:r>
              <a:rPr lang="it-IT" i="1">
                <a:solidFill>
                  <a:schemeClr val="bg1">
                    <a:alpha val="80000"/>
                  </a:schemeClr>
                </a:solidFill>
              </a:rPr>
              <a:t>Una versione inglese dei canti più antichi del mondo</a:t>
            </a:r>
            <a:r>
              <a:rPr lang="it-IT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>
                <a:solidFill>
                  <a:schemeClr val="bg1">
                    <a:alpha val="80000"/>
                  </a:schemeClr>
                </a:solidFill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i="1">
                <a:solidFill>
                  <a:schemeClr val="bg1">
                    <a:alpha val="80000"/>
                  </a:schemeClr>
                </a:solidFill>
              </a:rPr>
              <a:t>Verso il 1916 decisi di dedicarmi allo studio delle letterature orientali. Nello scorrere con entusiasmo e credulità la versione inglese di un certo filosofo cinese mi imbattei in questo brano memorabile: «A un condannato a morte non importa di camminare sull’orlo di un precipizio, perché ha rinunciato alla vita».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it-IT" i="1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i="1">
                <a:solidFill>
                  <a:schemeClr val="bg1">
                    <a:alpha val="80000"/>
                  </a:schemeClr>
                </a:solidFill>
              </a:rPr>
              <a:t>Qui il traduttore aveva messo un asterisco e mi avvertiva che la sua interpretazione era preferibile a quella di un altro sinologo rivale che traduceva in questo modo: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i="1">
                <a:solidFill>
                  <a:schemeClr val="bg1">
                    <a:alpha val="80000"/>
                  </a:schemeClr>
                </a:solidFill>
              </a:rPr>
              <a:t>«I servitori distruggono le opere d’arte per non doverne giudicare bellezze e difetti». Allora, come Paolo e Francesca, smisi di leggere. Un misterioso scetticismo si era insinuato nel mio animo.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it-IT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>
                <a:solidFill>
                  <a:schemeClr val="bg1">
                    <a:alpha val="80000"/>
                  </a:schemeClr>
                </a:solidFill>
              </a:rPr>
              <a:t>Ogni volta che il destino mi pone di fronte alla “versione letterale” di qualche capolavoro della letteratura cinese o araba, ricordo quel penoso incidente.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>
                <a:solidFill>
                  <a:schemeClr val="bg1">
                    <a:alpha val="80000"/>
                  </a:schemeClr>
                </a:solidFill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>
                <a:solidFill>
                  <a:schemeClr val="bg1">
                    <a:alpha val="80000"/>
                  </a:schemeClr>
                </a:solidFill>
              </a:rPr>
              <a:t>J.L. Borges, </a:t>
            </a:r>
            <a:r>
              <a:rPr lang="it-IT" i="1">
                <a:solidFill>
                  <a:schemeClr val="bg1">
                    <a:alpha val="80000"/>
                  </a:schemeClr>
                </a:solidFill>
              </a:rPr>
              <a:t>Testi prigionieri</a:t>
            </a:r>
            <a:r>
              <a:rPr lang="it-IT">
                <a:solidFill>
                  <a:schemeClr val="bg1">
                    <a:alpha val="80000"/>
                  </a:schemeClr>
                </a:solidFill>
              </a:rPr>
              <a:t>, Adelphi 2017 n. 167 (pubblicato in rivista “El Hogar”, 28.10.1938)</a:t>
            </a:r>
            <a:endParaRPr lang="it-IT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7" name="Immagine 6" descr="Immagine che contiene testo, screenshot&#10;&#10;Descrizione generata automaticamente">
            <a:extLst>
              <a:ext uri="{FF2B5EF4-FFF2-40B4-BE49-F238E27FC236}">
                <a16:creationId xmlns:a16="http://schemas.microsoft.com/office/drawing/2014/main" id="{D32E1817-84FE-A24C-A426-B488635F0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357" y="0"/>
            <a:ext cx="4206904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C30BF7-ECD7-944E-A76E-C84AD8536C69}"/>
              </a:ext>
            </a:extLst>
          </p:cNvPr>
          <p:cNvSpPr txBox="1"/>
          <p:nvPr/>
        </p:nvSpPr>
        <p:spPr>
          <a:xfrm>
            <a:off x="430923" y="6467980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Andrea </a:t>
            </a:r>
            <a:r>
              <a:rPr lang="it-IT" sz="800" dirty="0" err="1">
                <a:solidFill>
                  <a:schemeClr val="bg1"/>
                </a:solidFill>
              </a:rPr>
              <a:t>Taddei</a:t>
            </a:r>
            <a:r>
              <a:rPr lang="it-IT" sz="800" dirty="0">
                <a:solidFill>
                  <a:schemeClr val="bg1"/>
                </a:solidFill>
              </a:rPr>
              <a:t>, Università di Pisa</a:t>
            </a:r>
          </a:p>
        </p:txBody>
      </p:sp>
    </p:spTree>
    <p:extLst>
      <p:ext uri="{BB962C8B-B14F-4D97-AF65-F5344CB8AC3E}">
        <p14:creationId xmlns:p14="http://schemas.microsoft.com/office/powerpoint/2010/main" val="291085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86209D7-D0D9-47A4-605D-5A9A14854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2" t="14416" r="8556" b="22844"/>
          <a:stretch/>
        </p:blipFill>
        <p:spPr>
          <a:xfrm>
            <a:off x="641052" y="1948919"/>
            <a:ext cx="4295720" cy="352529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9B9991B-5A7D-BCFE-8740-3CE0B60A2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1"/>
          <a:stretch/>
        </p:blipFill>
        <p:spPr>
          <a:xfrm>
            <a:off x="4936772" y="1948919"/>
            <a:ext cx="1248697" cy="352529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C7E535-F4C1-9076-CBCF-B558B9D11813}"/>
              </a:ext>
            </a:extLst>
          </p:cNvPr>
          <p:cNvSpPr txBox="1"/>
          <p:nvPr/>
        </p:nvSpPr>
        <p:spPr>
          <a:xfrm>
            <a:off x="3206496" y="646176"/>
            <a:ext cx="481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Iscrizioni secondaria di secondo grado 2022/2023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C7D55EC-3DF9-BAC9-0874-96865DA5A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6135452" y="1948919"/>
            <a:ext cx="1248708" cy="3525290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488D5A5-1535-2413-769D-92756A432580}"/>
              </a:ext>
            </a:extLst>
          </p:cNvPr>
          <p:cNvCxnSpPr>
            <a:cxnSpLocks/>
          </p:cNvCxnSpPr>
          <p:nvPr/>
        </p:nvCxnSpPr>
        <p:spPr>
          <a:xfrm flipH="1">
            <a:off x="7478809" y="2265911"/>
            <a:ext cx="1160421" cy="0"/>
          </a:xfrm>
          <a:prstGeom prst="straightConnector1">
            <a:avLst/>
          </a:prstGeom>
          <a:ln w="4445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6DDCD4-4B3C-E5EE-48AE-0BDC2274EC46}"/>
              </a:ext>
            </a:extLst>
          </p:cNvPr>
          <p:cNvSpPr txBox="1"/>
          <p:nvPr/>
        </p:nvSpPr>
        <p:spPr>
          <a:xfrm>
            <a:off x="7249446" y="6038288"/>
            <a:ext cx="228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Source: Ministero dell’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FE4A1E-DA62-9582-7B7C-962EAF96F017}"/>
              </a:ext>
            </a:extLst>
          </p:cNvPr>
          <p:cNvSpPr txBox="1"/>
          <p:nvPr/>
        </p:nvSpPr>
        <p:spPr>
          <a:xfrm>
            <a:off x="8822075" y="2511235"/>
            <a:ext cx="1943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2019: 6,8 %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2020: 6,7 %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2021: 6,5 %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2022: 6,2 %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2023: 5,8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C27A758-C886-F726-924D-F8DAD540E23F}"/>
              </a:ext>
            </a:extLst>
          </p:cNvPr>
          <p:cNvSpPr txBox="1"/>
          <p:nvPr/>
        </p:nvSpPr>
        <p:spPr>
          <a:xfrm>
            <a:off x="8956909" y="4137782"/>
            <a:ext cx="1465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Nord: 3,8-4%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Sud 10-10,8%</a:t>
            </a:r>
          </a:p>
        </p:txBody>
      </p:sp>
    </p:spTree>
    <p:extLst>
      <p:ext uri="{BB962C8B-B14F-4D97-AF65-F5344CB8AC3E}">
        <p14:creationId xmlns:p14="http://schemas.microsoft.com/office/powerpoint/2010/main" val="3520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428A0D37-6A08-CCD2-9662-F19B7BFC2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730" y="643467"/>
            <a:ext cx="6006540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1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0453B51-4CC5-D941-B0EA-E973BD60A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8513" y="1"/>
            <a:ext cx="6467818" cy="6589986"/>
          </a:xfrm>
          <a:ln>
            <a:solidFill>
              <a:srgbClr val="C00000"/>
            </a:solidFill>
          </a:ln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64C3BF7-1C65-1841-94D7-ADE855F85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0" y="0"/>
            <a:ext cx="4763395" cy="6697362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E8E3339-972E-0E47-B4F5-1E7061F22EBC}"/>
              </a:ext>
            </a:extLst>
          </p:cNvPr>
          <p:cNvCxnSpPr>
            <a:cxnSpLocks/>
          </p:cNvCxnSpPr>
          <p:nvPr/>
        </p:nvCxnSpPr>
        <p:spPr>
          <a:xfrm>
            <a:off x="5211315" y="903250"/>
            <a:ext cx="884685" cy="15611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9AA61E-9E0A-CA4A-ACBE-299176DD8999}"/>
              </a:ext>
            </a:extLst>
          </p:cNvPr>
          <p:cNvSpPr txBox="1"/>
          <p:nvPr/>
        </p:nvSpPr>
        <p:spPr>
          <a:xfrm>
            <a:off x="10216054" y="6642555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Andrea </a:t>
            </a:r>
            <a:r>
              <a:rPr lang="it-IT" sz="800" dirty="0" err="1">
                <a:solidFill>
                  <a:schemeClr val="bg1"/>
                </a:solidFill>
              </a:rPr>
              <a:t>Taddei</a:t>
            </a:r>
            <a:r>
              <a:rPr lang="it-IT" sz="800" dirty="0">
                <a:solidFill>
                  <a:schemeClr val="bg1"/>
                </a:solidFill>
              </a:rPr>
              <a:t>, Università di Pisa</a:t>
            </a:r>
          </a:p>
        </p:txBody>
      </p:sp>
    </p:spTree>
    <p:extLst>
      <p:ext uri="{BB962C8B-B14F-4D97-AF65-F5344CB8AC3E}">
        <p14:creationId xmlns:p14="http://schemas.microsoft.com/office/powerpoint/2010/main" val="1700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A3E34-F416-DD44-2F52-6561B19E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49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Cominciamo bene: Omero.</a:t>
            </a:r>
          </a:p>
        </p:txBody>
      </p:sp>
    </p:spTree>
    <p:extLst>
      <p:ext uri="{BB962C8B-B14F-4D97-AF65-F5344CB8AC3E}">
        <p14:creationId xmlns:p14="http://schemas.microsoft.com/office/powerpoint/2010/main" val="344360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AA3357B-C3D6-1229-1B72-ECC382A93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05" y="3664636"/>
            <a:ext cx="1808355" cy="28607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A82CB4F-6598-B4C3-B0DD-59621EE0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972" y="51900"/>
            <a:ext cx="1996381" cy="30567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2E2535-8864-C9C0-AC8E-DA99814F2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987" y="0"/>
            <a:ext cx="1983192" cy="30649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4F43491-26F2-EC22-33D6-6EF8C6513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856" y="3559611"/>
            <a:ext cx="1945589" cy="29052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618AC57-A78A-67ED-F096-27F815503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285" y="3623731"/>
            <a:ext cx="1849979" cy="28607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845C6EA-DAB5-C1AD-77BF-B3E5AD3E0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049" y="33"/>
            <a:ext cx="1996381" cy="303449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4EECDF5-FAA4-17EC-B633-E2B26A7CE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00" y="3631341"/>
            <a:ext cx="1863987" cy="276013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0DF7CBB-6ADC-7876-877A-93B8425AE6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863987" cy="306493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579BF5B-97DF-9691-3D42-15A090ADCD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5027" y="3631341"/>
            <a:ext cx="2073735" cy="286075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729B9C23-8E32-BE81-5D05-1D94250B3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763" y="3607643"/>
            <a:ext cx="2009298" cy="2783833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8F5CD128-EA18-EA22-6094-5AF9470A5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6066" y="1"/>
            <a:ext cx="1934471" cy="3047418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3BF884C-9BC2-FBAE-7B5B-AA319D769B0B}"/>
              </a:ext>
            </a:extLst>
          </p:cNvPr>
          <p:cNvSpPr txBox="1"/>
          <p:nvPr/>
        </p:nvSpPr>
        <p:spPr>
          <a:xfrm>
            <a:off x="197964" y="3064933"/>
            <a:ext cx="18499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G.A Privitera: 1991(1981)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EA4095B-C4CA-EB2E-9EAA-6390F89388DF}"/>
              </a:ext>
            </a:extLst>
          </p:cNvPr>
          <p:cNvSpPr txBox="1"/>
          <p:nvPr/>
        </p:nvSpPr>
        <p:spPr>
          <a:xfrm>
            <a:off x="88432" y="6484489"/>
            <a:ext cx="13688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M.G. Ciani: 1990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D757918-BDBB-DC09-5F46-ADD09A862AA5}"/>
              </a:ext>
            </a:extLst>
          </p:cNvPr>
          <p:cNvSpPr txBox="1"/>
          <p:nvPr/>
        </p:nvSpPr>
        <p:spPr>
          <a:xfrm>
            <a:off x="4513904" y="3047418"/>
            <a:ext cx="1170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G. Paduano:2010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E4C9126-643D-22A5-7A67-624F9C495D39}"/>
              </a:ext>
            </a:extLst>
          </p:cNvPr>
          <p:cNvSpPr txBox="1"/>
          <p:nvPr/>
        </p:nvSpPr>
        <p:spPr>
          <a:xfrm>
            <a:off x="2546865" y="6525394"/>
            <a:ext cx="978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G. Cerri: 1996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801E5B2-3510-5944-732D-D262376FFD4F}"/>
              </a:ext>
            </a:extLst>
          </p:cNvPr>
          <p:cNvSpPr txBox="1"/>
          <p:nvPr/>
        </p:nvSpPr>
        <p:spPr>
          <a:xfrm>
            <a:off x="2612980" y="3026965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/>
              <a:t>F</a:t>
            </a:r>
            <a:r>
              <a:rPr lang="it-IT" sz="1100" dirty="0"/>
              <a:t>. Ferrari: 2001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AC0A4C1-2A3A-BC13-9C33-1C1C4DA36E1D}"/>
              </a:ext>
            </a:extLst>
          </p:cNvPr>
          <p:cNvSpPr txBox="1"/>
          <p:nvPr/>
        </p:nvSpPr>
        <p:spPr>
          <a:xfrm>
            <a:off x="6137245" y="3094828"/>
            <a:ext cx="1444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V. Di Benedetto: 2011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4254FA0-9A5D-3CBC-6F5E-0507CDB544F5}"/>
              </a:ext>
            </a:extLst>
          </p:cNvPr>
          <p:cNvSpPr txBox="1"/>
          <p:nvPr/>
        </p:nvSpPr>
        <p:spPr>
          <a:xfrm>
            <a:off x="10384811" y="3167390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D. Ventre: 2023 (2014)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23E0802-4A9D-9DFD-177A-E0F4913C72CB}"/>
              </a:ext>
            </a:extLst>
          </p:cNvPr>
          <p:cNvSpPr txBox="1"/>
          <p:nvPr/>
        </p:nvSpPr>
        <p:spPr>
          <a:xfrm>
            <a:off x="8323334" y="3098104"/>
            <a:ext cx="1189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D. Marinari: 2012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5F2C124-CDC0-78BC-6741-316EB6314FC7}"/>
              </a:ext>
            </a:extLst>
          </p:cNvPr>
          <p:cNvSpPr txBox="1"/>
          <p:nvPr/>
        </p:nvSpPr>
        <p:spPr>
          <a:xfrm>
            <a:off x="3949757" y="6525394"/>
            <a:ext cx="1345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G. Paduano: 1997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95E5AF7-8F19-555C-2B35-065D19DBFF04}"/>
              </a:ext>
            </a:extLst>
          </p:cNvPr>
          <p:cNvSpPr txBox="1"/>
          <p:nvPr/>
        </p:nvSpPr>
        <p:spPr>
          <a:xfrm>
            <a:off x="5720294" y="6535338"/>
            <a:ext cx="1607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D. Ventre: 2010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FB8E63E-06D7-B78A-8649-BD95939C64B7}"/>
              </a:ext>
            </a:extLst>
          </p:cNvPr>
          <p:cNvSpPr txBox="1"/>
          <p:nvPr/>
        </p:nvSpPr>
        <p:spPr>
          <a:xfrm>
            <a:off x="7790728" y="6525394"/>
            <a:ext cx="1722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D. Marinari: 2010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91A6C71-E7C4-99FE-D912-4D1EC7318A1D}"/>
              </a:ext>
            </a:extLst>
          </p:cNvPr>
          <p:cNvSpPr txBox="1"/>
          <p:nvPr/>
        </p:nvSpPr>
        <p:spPr>
          <a:xfrm>
            <a:off x="10017147" y="6513645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/>
              <a:t>F</a:t>
            </a:r>
            <a:r>
              <a:rPr lang="it-IT" sz="1100" dirty="0"/>
              <a:t>. Ferrari: 2018</a:t>
            </a:r>
          </a:p>
        </p:txBody>
      </p:sp>
      <p:pic>
        <p:nvPicPr>
          <p:cNvPr id="3" name="Immagine 2" descr="Immagine che contiene testo, mappa, Carattere&#10;&#10;Descrizione generata automaticamente">
            <a:extLst>
              <a:ext uri="{FF2B5EF4-FFF2-40B4-BE49-F238E27FC236}">
                <a16:creationId xmlns:a16="http://schemas.microsoft.com/office/drawing/2014/main" id="{7CF328CA-DF82-CBAF-7C08-706433747D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304" y="-70748"/>
            <a:ext cx="2259429" cy="31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7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37DA56-2780-32E7-FCC4-B4AA3F751D2A}"/>
              </a:ext>
            </a:extLst>
          </p:cNvPr>
          <p:cNvSpPr txBox="1"/>
          <p:nvPr/>
        </p:nvSpPr>
        <p:spPr>
          <a:xfrm>
            <a:off x="6973958" y="432090"/>
            <a:ext cx="499291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37	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κλῦθί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μευ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ἀργυρότοξ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',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ὃς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Χρύσην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ἀμφιβέβηκας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b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</a:br>
            <a:endParaRPr lang="el-GR" sz="1400" b="0" i="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 algn="l"/>
            <a:r>
              <a:rPr lang="it-IT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	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Κίλλάν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τε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ζαθέην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Τενέδοιό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τε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ἶφι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ἀνάσσεις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b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</a:br>
            <a:endParaRPr lang="el-GR" sz="1400" b="0" i="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 algn="l"/>
            <a:r>
              <a:rPr lang="it-IT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	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Σμινθεῦ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εἴ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ποτέ τοι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χαρίεντ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ἐπὶ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νηὸν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ἔρεψα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b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</a:br>
            <a:endParaRPr lang="el-GR" sz="1400" b="0" i="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 algn="l"/>
            <a:r>
              <a:rPr lang="it-IT" sz="1400" dirty="0">
                <a:solidFill>
                  <a:schemeClr val="bg1"/>
                </a:solidFill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40	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ἢ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εἰ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δή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ποτέ τοι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κατὰ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πίονα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μηρί'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ἔκηα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b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</a:br>
            <a:endParaRPr lang="el-GR" sz="1400" b="0" i="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 algn="l"/>
            <a:r>
              <a:rPr lang="it-IT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	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ταύρων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ἠδ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αἰγῶν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τὸ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δέ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μοι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κρήηνον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ἐέλδωρ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 </a:t>
            </a:r>
            <a:b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</a:br>
            <a:endParaRPr lang="el-GR" sz="1400" b="0" i="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 algn="l"/>
            <a:r>
              <a:rPr lang="it-IT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	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τίσειαν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Δαναοὶ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ἐμὰ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δάκρυα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σοῖσι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βέλεσσιν</a:t>
            </a:r>
            <a:r>
              <a:rPr lang="el-GR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 </a:t>
            </a:r>
            <a:endParaRPr lang="it-IT" sz="1400" b="0" i="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 algn="l"/>
            <a:endParaRPr lang="it-IT" sz="1400" dirty="0">
              <a:solidFill>
                <a:schemeClr val="bg1"/>
              </a:solidFill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 algn="r"/>
            <a:endParaRPr lang="it-IT" sz="1400" b="0" i="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 algn="r"/>
            <a:r>
              <a:rPr lang="it-IT" sz="1400" b="0" i="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Hom</a:t>
            </a:r>
            <a:r>
              <a:rPr lang="it-IT" sz="1400" b="0" i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 </a:t>
            </a:r>
            <a:r>
              <a:rPr lang="it-IT" sz="1400" b="0" i="1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Il. </a:t>
            </a:r>
            <a:r>
              <a:rPr lang="it-IT" sz="1400" b="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37-42</a:t>
            </a:r>
            <a:endParaRPr lang="el-GR" sz="1400" b="0" i="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B946C2-17DE-E4DD-AA2E-230F5F2062EC}"/>
              </a:ext>
            </a:extLst>
          </p:cNvPr>
          <p:cNvSpPr txBox="1"/>
          <p:nvPr/>
        </p:nvSpPr>
        <p:spPr>
          <a:xfrm>
            <a:off x="0" y="302883"/>
            <a:ext cx="521804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95" algn="just">
              <a:lnSpc>
                <a:spcPct val="200000"/>
              </a:lnSpc>
            </a:pP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	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Ἀτρεΐδ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ι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τε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ὶ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ἄλλοι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ἐϋκνήμιδες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Ἀχ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ιοί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200000"/>
              </a:lnSpc>
            </a:pP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ὑμῖν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μὲν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θεοὶ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δοῖεν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Ὀλύμ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ι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δώμ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ἔχοντες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200000"/>
              </a:lnSpc>
            </a:pP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ἐκ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έρσ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ι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Πριάμοιο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π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όλιν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εὖ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οἴκ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ἱκέσθ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ι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· 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200000"/>
              </a:lnSpc>
            </a:pP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	πα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ῖδ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ἐμοὶ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λύσ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ιτε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φίλην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τὰ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ἄ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οιν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 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δέχεσθ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ι</a:t>
            </a: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200000"/>
              </a:lnSpc>
            </a:pPr>
            <a:r>
              <a:rPr lang="it-IT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l-GR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ἁζόμενοι</a:t>
            </a:r>
            <a:r>
              <a:rPr lang="el-GR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Διὸς</a:t>
            </a:r>
            <a:r>
              <a:rPr lang="el-GR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υἱὸν</a:t>
            </a:r>
            <a:r>
              <a:rPr lang="el-GR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ἑκηβόλον</a:t>
            </a:r>
            <a:r>
              <a:rPr lang="el-GR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Ἀπόλλωνα</a:t>
            </a:r>
            <a:r>
              <a:rPr lang="el-GR" sz="14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4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200000"/>
              </a:lnSpc>
            </a:pPr>
            <a:endParaRPr lang="it-IT" sz="1600" kern="100" dirty="0">
              <a:solidFill>
                <a:schemeClr val="bg1"/>
              </a:solidFill>
              <a:latin typeface="Anthropoi" panose="0200050407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r">
              <a:lnSpc>
                <a:spcPct val="200000"/>
              </a:lnSpc>
            </a:pPr>
            <a:r>
              <a:rPr lang="it-IT" sz="16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Hom</a:t>
            </a:r>
            <a:r>
              <a:rPr lang="it-IT" sz="16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600" i="1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Il. </a:t>
            </a:r>
            <a:r>
              <a:rPr lang="it-IT" sz="16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17-21</a:t>
            </a:r>
            <a:endParaRPr lang="it-IT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B3C75FB-F167-80EE-ACCA-CCDB69D66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936" y="3828927"/>
            <a:ext cx="3157289" cy="28190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A8438F4-8C75-5877-79EA-233ED8CBA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4" y="3746351"/>
            <a:ext cx="2035480" cy="29841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D5115B2-E0B8-AA0F-8032-1233E006A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165" y="3746351"/>
            <a:ext cx="1666892" cy="28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E403AC-935F-FC9C-26F9-6CFE1BC0D0F5}"/>
              </a:ext>
            </a:extLst>
          </p:cNvPr>
          <p:cNvSpPr txBox="1"/>
          <p:nvPr/>
        </p:nvSpPr>
        <p:spPr>
          <a:xfrm>
            <a:off x="403421" y="492298"/>
            <a:ext cx="6354372" cy="587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Ὣς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εἰπὼν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χερσὶ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τίθει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ὃ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δὲ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δέξατο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χαίρων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παῖδα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φίλην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τοὶ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ὦκα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θεῷ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ἱερὴν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ἑκατόμβην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ἑξείης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ἔστησαν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ἐΰδμητον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περὶ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βωμόν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χερνίψαντο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δ'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ἔπειτα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οὐλοχύτας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ἀνέλοντο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τοῖσιν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δὲ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Χρύσης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μεγάλ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εὔχετο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χεῖρας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ἀνασχών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κλῦθί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μευ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ἀργυρότοξ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',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ὃς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Χρύσην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ἀμφιβέβηκας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Κίλλάν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τε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ζαθέην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Τενέδοιό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τε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ἶφι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ἀνάσσεις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ἦ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μὲν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δή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ποτ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ἐμεῦ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πάρος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ἔκλυες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εὐξαμένοιο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τίμησας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μὲν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ἐμέ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μέγα δ'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ἴψαο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λαὸν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Ἀχαιῶν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ἠδ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ἔτι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νῦν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μοι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τόδ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ἐπικρήηνον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ἐέλδωρ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ἤδη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νῦν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Δαναοῖσιν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ἀεικέα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λοιγὸν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ἄμυνον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Ὣς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ἔφατ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εὐχόμενος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τοῦ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δ'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ἔκλυε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Φοῖβος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Ἀπόλλων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αὐτὰρ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ἐπεί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ῥ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εὔξαντο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οὐλοχύτας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προβάλοντο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αὐέρυσαν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μὲν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πρῶτα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ἔσφαξαν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ἔδειραν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μηρούς τ'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ἐξέταμον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κατά τε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κνίσῃ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ἐκάλυψαν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δίπτυχα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ποιήσαντες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αὐτῶν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δ'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ὠμοθέτησαν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  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καῖε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δ'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σχίζῃς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ὁ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γέρων,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δ'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αἴθοπα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οἶνον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λεῖβε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 νέοι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δὲ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παρ'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αὐτὸν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ἔχον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πεμπώβολα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χερσίν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αὐτὰρ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ἐπεὶ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κατὰ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μῆρε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κάη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σπλάγχνα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πάσαντο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μίστυλλόν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τ'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ἄρα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τἆλλα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καὶ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ἀμφ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ὀβελοῖσιν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ἔπειραν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 </a:t>
            </a:r>
            <a:endParaRPr lang="it-IT" sz="1300" kern="100" dirty="0">
              <a:solidFill>
                <a:schemeClr val="bg1"/>
              </a:solidFill>
              <a:effectLst/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ὤπτησάν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περιφραδέως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ἐρύσαντό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πάντα.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αὐτὰρ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ἐπεὶ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παύσαντο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πόνου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τετύκοντό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τε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δαῖτα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δαίνυντ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',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οὐδέ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τι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θυμὸς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ἐδεύετο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δαιτὸς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ἐΐσης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αὐτὰρ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ἐπεὶ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πόσιος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καὶ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ἐδητύος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ἐξ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ἔρον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ἕντο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κοῦροι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μὲν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κρητῆρας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ἐπεστέψαντο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ποτοῖο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,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νώμησαν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δ'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ἄρα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πᾶσιν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ἐπαρξάμενοι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el-GR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δεπάεσσιν</a:t>
            </a:r>
            <a:r>
              <a:rPr lang="el-GR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οἳ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δὲ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πα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νημέριοι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μολ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ῇ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θεὸν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ἱλάσκοντο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λὸν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ἀείδοντες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πα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ιήον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κοῦροι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Ἀχ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ιῶν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μέλ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οντες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ἑκάεργον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·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ὃ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δὲ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φρέν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α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τέρ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π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ετ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' </a:t>
            </a:r>
            <a:r>
              <a:rPr lang="it-IT" sz="1300" kern="100" dirty="0" err="1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ἀκούων</a:t>
            </a:r>
            <a:r>
              <a:rPr lang="it-IT" sz="1300" kern="100" dirty="0">
                <a:solidFill>
                  <a:schemeClr val="bg1"/>
                </a:solidFill>
                <a:effectLst/>
                <a:latin typeface="Anthropoi" panose="02000504070000020003" pitchFamily="2" charset="0"/>
                <a:ea typeface="Anthropoi" panose="02000504070000020003" pitchFamily="2" charset="0"/>
                <a:cs typeface="Anthropoi" panose="02000504070000020003" pitchFamily="2" charset="0"/>
              </a:rPr>
              <a:t>. </a:t>
            </a:r>
            <a:endParaRPr lang="it-IT" sz="1400" dirty="0">
              <a:solidFill>
                <a:schemeClr val="bg1"/>
              </a:solidFill>
              <a:latin typeface="Anthropoi" panose="02000504070000020003" pitchFamily="2" charset="0"/>
              <a:ea typeface="Anthropoi" panose="02000504070000020003" pitchFamily="2" charset="0"/>
              <a:cs typeface="Anthropoi" panose="02000504070000020003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B5BD6FD-FB4E-9910-AD44-C92E64FB9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222" y="4335440"/>
            <a:ext cx="3796517" cy="23252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0499423-E73B-9C07-008B-06627871E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426" y="-10213"/>
            <a:ext cx="4720995" cy="373044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960450-C9BC-B0B9-D568-776A9AF8138E}"/>
              </a:ext>
            </a:extLst>
          </p:cNvPr>
          <p:cNvSpPr txBox="1"/>
          <p:nvPr/>
        </p:nvSpPr>
        <p:spPr>
          <a:xfrm>
            <a:off x="4189956" y="6469693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Hom</a:t>
            </a:r>
            <a:r>
              <a:rPr lang="it-IT" sz="1200" dirty="0">
                <a:solidFill>
                  <a:schemeClr val="bg1"/>
                </a:solidFill>
              </a:rPr>
              <a:t>. </a:t>
            </a:r>
            <a:r>
              <a:rPr lang="it-IT" sz="1200" i="1" dirty="0">
                <a:solidFill>
                  <a:schemeClr val="bg1"/>
                </a:solidFill>
              </a:rPr>
              <a:t>Il. </a:t>
            </a:r>
            <a:r>
              <a:rPr lang="it-IT" sz="1200" dirty="0">
                <a:solidFill>
                  <a:schemeClr val="bg1"/>
                </a:solidFill>
              </a:rPr>
              <a:t>446-474</a:t>
            </a:r>
          </a:p>
        </p:txBody>
      </p:sp>
    </p:spTree>
    <p:extLst>
      <p:ext uri="{BB962C8B-B14F-4D97-AF65-F5344CB8AC3E}">
        <p14:creationId xmlns:p14="http://schemas.microsoft.com/office/powerpoint/2010/main" val="289486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F423540-620F-EFAB-D81A-060309388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8" y="1121372"/>
            <a:ext cx="3343333" cy="44726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734CD0B-137E-BDCC-2DBE-0E64716C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29" y="914400"/>
            <a:ext cx="3343333" cy="47473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2B44C201-D276-519F-4812-E61CCA769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849" y="782105"/>
            <a:ext cx="3197935" cy="54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267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1124</Words>
  <Application>Microsoft Macintosh PowerPoint</Application>
  <PresentationFormat>Widescreen</PresentationFormat>
  <Paragraphs>113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Anthropoi</vt:lpstr>
      <vt:lpstr>Arial</vt:lpstr>
      <vt:lpstr>Calibri</vt:lpstr>
      <vt:lpstr>Calibri Light</vt:lpstr>
      <vt:lpstr>Helvetica</vt:lpstr>
      <vt:lpstr>Tema di Office</vt:lpstr>
      <vt:lpstr> Studio della civiltà, apprendimento linguistico e letterario:  strategie didattiche  </vt:lpstr>
      <vt:lpstr>Presentazione standard di PowerPoint</vt:lpstr>
      <vt:lpstr>Presentazione standard di PowerPoint</vt:lpstr>
      <vt:lpstr>Presentazione standard di PowerPoint</vt:lpstr>
      <vt:lpstr>Cominciamo bene: Omero.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Taddei</dc:creator>
  <cp:lastModifiedBy>Andrea Taddei</cp:lastModifiedBy>
  <cp:revision>2</cp:revision>
  <dcterms:created xsi:type="dcterms:W3CDTF">2023-12-11T16:57:55Z</dcterms:created>
  <dcterms:modified xsi:type="dcterms:W3CDTF">2023-12-12T11:26:08Z</dcterms:modified>
</cp:coreProperties>
</file>